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320" r:id="rId3"/>
    <p:sldId id="258" r:id="rId4"/>
    <p:sldId id="260" r:id="rId5"/>
    <p:sldId id="333" r:id="rId6"/>
    <p:sldId id="266" r:id="rId7"/>
    <p:sldId id="315" r:id="rId8"/>
    <p:sldId id="262" r:id="rId9"/>
    <p:sldId id="334" r:id="rId10"/>
    <p:sldId id="335" r:id="rId11"/>
    <p:sldId id="316" r:id="rId12"/>
    <p:sldId id="318" r:id="rId13"/>
    <p:sldId id="336" r:id="rId14"/>
    <p:sldId id="317" r:id="rId16"/>
    <p:sldId id="261" r:id="rId17"/>
    <p:sldId id="337" r:id="rId18"/>
    <p:sldId id="321" r:id="rId19"/>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86A7"/>
    <a:srgbClr val="4B5C78"/>
    <a:srgbClr val="C6CEDC"/>
    <a:srgbClr val="2C4F8C"/>
    <a:srgbClr val="323D50"/>
    <a:srgbClr val="F9DFE6"/>
    <a:srgbClr val="F5C7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8" d="100"/>
          <a:sy n="88" d="100"/>
        </p:scale>
        <p:origin x="108" y="306"/>
      </p:cViewPr>
      <p:guideLst>
        <p:guide orient="horz" pos="2160"/>
        <p:guide pos="3839"/>
      </p:guideLst>
    </p:cSldViewPr>
  </p:slideViewPr>
  <p:notesTextViewPr>
    <p:cViewPr>
      <p:scale>
        <a:sx n="1" d="1"/>
        <a:sy n="1" d="1"/>
      </p:scale>
      <p:origin x="0" y="0"/>
    </p:cViewPr>
  </p:notesTextViewPr>
  <p:sorterViewPr>
    <p:cViewPr>
      <p:scale>
        <a:sx n="100" d="100"/>
        <a:sy n="100" d="100"/>
      </p:scale>
      <p:origin x="0" y="-3413"/>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1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cxnSp>
        <p:nvCxnSpPr>
          <p:cNvPr id="11" name="直接连接符 10"/>
          <p:cNvCxnSpPr/>
          <p:nvPr userDrawn="1"/>
        </p:nvCxnSpPr>
        <p:spPr>
          <a:xfrm>
            <a:off x="2022932" y="5558695"/>
            <a:ext cx="8234585" cy="0"/>
          </a:xfrm>
          <a:prstGeom prst="line">
            <a:avLst/>
          </a:prstGeom>
          <a:ln w="6350">
            <a:gradFill flip="none" rotWithShape="1">
              <a:gsLst>
                <a:gs pos="0">
                  <a:schemeClr val="tx1">
                    <a:lumMod val="65000"/>
                    <a:lumOff val="35000"/>
                    <a:alpha val="0"/>
                  </a:schemeClr>
                </a:gs>
                <a:gs pos="100000">
                  <a:schemeClr val="tx1">
                    <a:lumMod val="65000"/>
                    <a:lumOff val="35000"/>
                    <a:alpha val="0"/>
                  </a:schemeClr>
                </a:gs>
                <a:gs pos="41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4" name="图片 13" descr="卡通人物&#10;&#10;低可信度描述已自动生成"/>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artisticPhotocopy trans="30000" detail="2"/>
                    </a14:imgEffect>
                  </a14:imgLayer>
                </a14:imgProps>
              </a:ext>
            </a:extLst>
          </a:blip>
          <a:stretch>
            <a:fillRect/>
          </a:stretch>
        </p:blipFill>
        <p:spPr>
          <a:xfrm>
            <a:off x="4657961" y="2557919"/>
            <a:ext cx="2904016" cy="511833"/>
          </a:xfrm>
          <a:prstGeom prst="rect">
            <a:avLst/>
          </a:prstGeom>
        </p:spPr>
      </p:pic>
      <p:pic>
        <p:nvPicPr>
          <p:cNvPr id="15" name="图片 14" descr="文本&#10;&#10;描述已自动生成"/>
          <p:cNvPicPr>
            <a:picLocks noChangeAspect="1"/>
          </p:cNvPicPr>
          <p:nvPr userDrawn="1"/>
        </p:nvPicPr>
        <p:blipFill rotWithShape="1">
          <a:blip r:embed="rId4" cstate="hqprint"/>
          <a:srcRect/>
          <a:stretch>
            <a:fillRect/>
          </a:stretch>
        </p:blipFill>
        <p:spPr>
          <a:xfrm>
            <a:off x="5501315" y="1259840"/>
            <a:ext cx="1194125" cy="1243750"/>
          </a:xfrm>
          <a:prstGeom prst="rect">
            <a:avLst/>
          </a:prstGeom>
        </p:spPr>
      </p:pic>
      <p:pic>
        <p:nvPicPr>
          <p:cNvPr id="16" name="图片 15" descr="文本&#10;&#10;描述已自动生成"/>
          <p:cNvPicPr>
            <a:picLocks noChangeAspect="1"/>
          </p:cNvPicPr>
          <p:nvPr userDrawn="1"/>
        </p:nvPicPr>
        <p:blipFill rotWithShape="1">
          <a:blip r:embed="rId5" cstate="print"/>
          <a:srcRect/>
          <a:stretch>
            <a:fillRect/>
          </a:stretch>
        </p:blipFill>
        <p:spPr>
          <a:xfrm>
            <a:off x="4997185" y="3215870"/>
            <a:ext cx="2195661" cy="186656"/>
          </a:xfrm>
          <a:prstGeom prst="rect">
            <a:avLst/>
          </a:prstGeom>
        </p:spPr>
      </p:pic>
      <p:sp>
        <p:nvSpPr>
          <p:cNvPr id="21" name="任意多边形: 形状 20"/>
          <p:cNvSpPr/>
          <p:nvPr userDrawn="1"/>
        </p:nvSpPr>
        <p:spPr>
          <a:xfrm>
            <a:off x="-21303" y="0"/>
            <a:ext cx="12191999" cy="4124967"/>
          </a:xfrm>
          <a:custGeom>
            <a:avLst/>
            <a:gdLst>
              <a:gd name="connsiteX0" fmla="*/ 0 w 12191999"/>
              <a:gd name="connsiteY0" fmla="*/ 0 h 4124967"/>
              <a:gd name="connsiteX1" fmla="*/ 12191999 w 12191999"/>
              <a:gd name="connsiteY1" fmla="*/ 0 h 4124967"/>
              <a:gd name="connsiteX2" fmla="*/ 12191999 w 12191999"/>
              <a:gd name="connsiteY2" fmla="*/ 2239606 h 4124967"/>
              <a:gd name="connsiteX3" fmla="*/ 11991047 w 12191999"/>
              <a:gd name="connsiteY3" fmla="*/ 2441353 h 4124967"/>
              <a:gd name="connsiteX4" fmla="*/ 11787221 w 12191999"/>
              <a:gd name="connsiteY4" fmla="*/ 2610427 h 4124967"/>
              <a:gd name="connsiteX5" fmla="*/ 11692561 w 12191999"/>
              <a:gd name="connsiteY5" fmla="*/ 2679079 h 4124967"/>
              <a:gd name="connsiteX6" fmla="*/ 11361871 w 12191999"/>
              <a:gd name="connsiteY6" fmla="*/ 2877397 h 4124967"/>
              <a:gd name="connsiteX7" fmla="*/ 10179231 w 12191999"/>
              <a:gd name="connsiteY7" fmla="*/ 3450657 h 4124967"/>
              <a:gd name="connsiteX8" fmla="*/ 9762711 w 12191999"/>
              <a:gd name="connsiteY8" fmla="*/ 3609461 h 4124967"/>
              <a:gd name="connsiteX9" fmla="*/ 9502991 w 12191999"/>
              <a:gd name="connsiteY9" fmla="*/ 3688922 h 4124967"/>
              <a:gd name="connsiteX10" fmla="*/ 6781467 w 12191999"/>
              <a:gd name="connsiteY10" fmla="*/ 4121478 h 4124967"/>
              <a:gd name="connsiteX11" fmla="*/ 6686585 w 12191999"/>
              <a:gd name="connsiteY11" fmla="*/ 4124967 h 4124967"/>
              <a:gd name="connsiteX12" fmla="*/ 5505413 w 12191999"/>
              <a:gd name="connsiteY12" fmla="*/ 4124967 h 4124967"/>
              <a:gd name="connsiteX13" fmla="*/ 5410533 w 12191999"/>
              <a:gd name="connsiteY13" fmla="*/ 4121478 h 4124967"/>
              <a:gd name="connsiteX14" fmla="*/ 2689007 w 12191999"/>
              <a:gd name="connsiteY14" fmla="*/ 3688922 h 4124967"/>
              <a:gd name="connsiteX15" fmla="*/ 2429290 w 12191999"/>
              <a:gd name="connsiteY15" fmla="*/ 3609461 h 4124967"/>
              <a:gd name="connsiteX16" fmla="*/ 2012768 w 12191999"/>
              <a:gd name="connsiteY16" fmla="*/ 3450657 h 4124967"/>
              <a:gd name="connsiteX17" fmla="*/ 830127 w 12191999"/>
              <a:gd name="connsiteY17" fmla="*/ 2877397 h 4124967"/>
              <a:gd name="connsiteX18" fmla="*/ 499425 w 12191999"/>
              <a:gd name="connsiteY18" fmla="*/ 2679072 h 4124967"/>
              <a:gd name="connsiteX19" fmla="*/ 404776 w 12191999"/>
              <a:gd name="connsiteY19" fmla="*/ 2610427 h 4124967"/>
              <a:gd name="connsiteX20" fmla="*/ 200950 w 12191999"/>
              <a:gd name="connsiteY20" fmla="*/ 2441353 h 4124967"/>
              <a:gd name="connsiteX21" fmla="*/ 0 w 12191999"/>
              <a:gd name="connsiteY21" fmla="*/ 2239609 h 412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1999" h="4124967">
                <a:moveTo>
                  <a:pt x="0" y="0"/>
                </a:moveTo>
                <a:lnTo>
                  <a:pt x="12191999" y="0"/>
                </a:lnTo>
                <a:lnTo>
                  <a:pt x="12191999" y="2239606"/>
                </a:lnTo>
                <a:lnTo>
                  <a:pt x="11991047" y="2441353"/>
                </a:lnTo>
                <a:cubicBezTo>
                  <a:pt x="11926543" y="2498781"/>
                  <a:pt x="11858555" y="2555161"/>
                  <a:pt x="11787221" y="2610427"/>
                </a:cubicBezTo>
                <a:lnTo>
                  <a:pt x="11692561" y="2679079"/>
                </a:lnTo>
                <a:lnTo>
                  <a:pt x="11361871" y="2877397"/>
                </a:lnTo>
                <a:cubicBezTo>
                  <a:pt x="10986079" y="3091504"/>
                  <a:pt x="10590977" y="3283339"/>
                  <a:pt x="10179231" y="3450657"/>
                </a:cubicBezTo>
                <a:lnTo>
                  <a:pt x="9762711" y="3609461"/>
                </a:lnTo>
                <a:lnTo>
                  <a:pt x="9502991" y="3688922"/>
                </a:lnTo>
                <a:cubicBezTo>
                  <a:pt x="8690339" y="3921282"/>
                  <a:pt x="7767486" y="4073049"/>
                  <a:pt x="6781467" y="4121478"/>
                </a:cubicBezTo>
                <a:lnTo>
                  <a:pt x="6686585" y="4124967"/>
                </a:lnTo>
                <a:lnTo>
                  <a:pt x="5505413" y="4124967"/>
                </a:lnTo>
                <a:lnTo>
                  <a:pt x="5410533" y="4121478"/>
                </a:lnTo>
                <a:cubicBezTo>
                  <a:pt x="4424513" y="4073049"/>
                  <a:pt x="3501660" y="3921282"/>
                  <a:pt x="2689007" y="3688922"/>
                </a:cubicBezTo>
                <a:lnTo>
                  <a:pt x="2429290" y="3609461"/>
                </a:lnTo>
                <a:lnTo>
                  <a:pt x="2012768" y="3450657"/>
                </a:lnTo>
                <a:cubicBezTo>
                  <a:pt x="1601022" y="3283339"/>
                  <a:pt x="1205920" y="3091504"/>
                  <a:pt x="830127" y="2877397"/>
                </a:cubicBezTo>
                <a:lnTo>
                  <a:pt x="499425" y="2679072"/>
                </a:lnTo>
                <a:lnTo>
                  <a:pt x="404776" y="2610427"/>
                </a:lnTo>
                <a:cubicBezTo>
                  <a:pt x="333443" y="2555161"/>
                  <a:pt x="265455" y="2498781"/>
                  <a:pt x="200950" y="2441353"/>
                </a:cubicBezTo>
                <a:lnTo>
                  <a:pt x="0" y="2239609"/>
                </a:lnTo>
                <a:close/>
              </a:path>
            </a:pathLst>
          </a:custGeom>
          <a:blipFill dpi="0" rotWithShape="1">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22" name="文本框 21"/>
          <p:cNvSpPr txBox="1"/>
          <p:nvPr userDrawn="1"/>
        </p:nvSpPr>
        <p:spPr>
          <a:xfrm>
            <a:off x="-6063" y="540"/>
            <a:ext cx="12199046" cy="4124967"/>
          </a:xfrm>
          <a:custGeom>
            <a:avLst/>
            <a:gdLst>
              <a:gd name="connsiteX0" fmla="*/ 0 w 12192000"/>
              <a:gd name="connsiteY0" fmla="*/ 0 h 3979379"/>
              <a:gd name="connsiteX1" fmla="*/ 12192000 w 12192000"/>
              <a:gd name="connsiteY1" fmla="*/ 0 h 3979379"/>
              <a:gd name="connsiteX2" fmla="*/ 12192000 w 12192000"/>
              <a:gd name="connsiteY2" fmla="*/ 2160560 h 3979379"/>
              <a:gd name="connsiteX3" fmla="*/ 11991049 w 12192000"/>
              <a:gd name="connsiteY3" fmla="*/ 2355187 h 3979379"/>
              <a:gd name="connsiteX4" fmla="*/ 6781467 w 12192000"/>
              <a:gd name="connsiteY4" fmla="*/ 3976013 h 3979379"/>
              <a:gd name="connsiteX5" fmla="*/ 6686586 w 12192000"/>
              <a:gd name="connsiteY5" fmla="*/ 3979379 h 3979379"/>
              <a:gd name="connsiteX6" fmla="*/ 5505414 w 12192000"/>
              <a:gd name="connsiteY6" fmla="*/ 3979379 h 3979379"/>
              <a:gd name="connsiteX7" fmla="*/ 5410533 w 12192000"/>
              <a:gd name="connsiteY7" fmla="*/ 3976013 h 3979379"/>
              <a:gd name="connsiteX8" fmla="*/ 200949 w 12192000"/>
              <a:gd name="connsiteY8" fmla="*/ 2355187 h 3979379"/>
              <a:gd name="connsiteX9" fmla="*/ 0 w 12192000"/>
              <a:gd name="connsiteY9" fmla="*/ 2160563 h 39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979379">
                <a:moveTo>
                  <a:pt x="0" y="0"/>
                </a:moveTo>
                <a:lnTo>
                  <a:pt x="12192000" y="0"/>
                </a:lnTo>
                <a:lnTo>
                  <a:pt x="12192000" y="2160560"/>
                </a:lnTo>
                <a:lnTo>
                  <a:pt x="11991049" y="2355187"/>
                </a:lnTo>
                <a:cubicBezTo>
                  <a:pt x="10958970" y="3241602"/>
                  <a:pt x="9035226" y="3869225"/>
                  <a:pt x="6781467" y="3976013"/>
                </a:cubicBezTo>
                <a:lnTo>
                  <a:pt x="6686586" y="3979379"/>
                </a:lnTo>
                <a:lnTo>
                  <a:pt x="5505414" y="3979379"/>
                </a:lnTo>
                <a:lnTo>
                  <a:pt x="5410533" y="3976013"/>
                </a:lnTo>
                <a:cubicBezTo>
                  <a:pt x="3156773" y="3869225"/>
                  <a:pt x="1233028" y="3241602"/>
                  <a:pt x="200949" y="2355187"/>
                </a:cubicBezTo>
                <a:lnTo>
                  <a:pt x="0" y="2160563"/>
                </a:lnTo>
                <a:close/>
              </a:path>
            </a:pathLst>
          </a:custGeom>
          <a:gradFill>
            <a:gsLst>
              <a:gs pos="0">
                <a:schemeClr val="accent1">
                  <a:lumMod val="75000"/>
                  <a:alpha val="76000"/>
                </a:schemeClr>
              </a:gs>
              <a:gs pos="100000">
                <a:schemeClr val="accent1">
                  <a:lumMod val="75000"/>
                  <a:alpha val="70000"/>
                </a:schemeClr>
              </a:gs>
            </a:gsLst>
            <a:lin ang="5400000" scaled="1"/>
          </a:gradFill>
        </p:spPr>
        <p:txBody>
          <a:bodyPr vert="horz" wrap="square"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23" name="任意多边形: 形状 22"/>
          <p:cNvSpPr/>
          <p:nvPr userDrawn="1"/>
        </p:nvSpPr>
        <p:spPr>
          <a:xfrm>
            <a:off x="-21303" y="-16625"/>
            <a:ext cx="12230510" cy="4164498"/>
          </a:xfrm>
          <a:custGeom>
            <a:avLst/>
            <a:gdLst>
              <a:gd name="connsiteX0" fmla="*/ 0 w 12230510"/>
              <a:gd name="connsiteY0" fmla="*/ 0 h 4164498"/>
              <a:gd name="connsiteX1" fmla="*/ 12230510 w 12230510"/>
              <a:gd name="connsiteY1" fmla="*/ 0 h 4164498"/>
              <a:gd name="connsiteX2" fmla="*/ 12230510 w 12230510"/>
              <a:gd name="connsiteY2" fmla="*/ 2324605 h 4164498"/>
              <a:gd name="connsiteX3" fmla="*/ 12020998 w 12230510"/>
              <a:gd name="connsiteY3" fmla="*/ 2527523 h 4164498"/>
              <a:gd name="connsiteX4" fmla="*/ 6125951 w 12230510"/>
              <a:gd name="connsiteY4" fmla="*/ 4164498 h 4164498"/>
              <a:gd name="connsiteX5" fmla="*/ 230898 w 12230510"/>
              <a:gd name="connsiteY5" fmla="*/ 2527523 h 4164498"/>
              <a:gd name="connsiteX6" fmla="*/ 0 w 12230510"/>
              <a:gd name="connsiteY6" fmla="*/ 2303892 h 416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510" h="4164498">
                <a:moveTo>
                  <a:pt x="0" y="0"/>
                </a:moveTo>
                <a:lnTo>
                  <a:pt x="12230510" y="0"/>
                </a:lnTo>
                <a:lnTo>
                  <a:pt x="12230510" y="2324605"/>
                </a:lnTo>
                <a:lnTo>
                  <a:pt x="12020998" y="2527523"/>
                </a:lnTo>
                <a:cubicBezTo>
                  <a:pt x="10885711" y="3502579"/>
                  <a:pt x="8671510" y="4164498"/>
                  <a:pt x="6125951" y="4164498"/>
                </a:cubicBezTo>
                <a:cubicBezTo>
                  <a:pt x="3580388" y="4164498"/>
                  <a:pt x="1366185" y="3502579"/>
                  <a:pt x="230898" y="2527523"/>
                </a:cubicBezTo>
                <a:lnTo>
                  <a:pt x="0" y="2303892"/>
                </a:lnTo>
                <a:close/>
              </a:path>
            </a:pathLst>
          </a:custGeom>
          <a:noFill/>
          <a:ln w="6350">
            <a:gradFill>
              <a:gsLst>
                <a:gs pos="100000">
                  <a:schemeClr val="accent1">
                    <a:lumMod val="75000"/>
                    <a:alpha val="3000"/>
                  </a:schemeClr>
                </a:gs>
                <a:gs pos="53000">
                  <a:schemeClr val="accent1">
                    <a:lumMod val="75000"/>
                    <a:alpha val="88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rPr>
              <a:t>     </a:t>
            </a: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简介">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0" y="2935"/>
            <a:ext cx="12192000" cy="6858000"/>
          </a:xfrm>
          <a:prstGeom prst="rect">
            <a:avLst/>
          </a:prstGeom>
        </p:spPr>
      </p:pic>
      <p:sp>
        <p:nvSpPr>
          <p:cNvPr id="8" name="矩形 7"/>
          <p:cNvSpPr/>
          <p:nvPr userDrawn="1"/>
        </p:nvSpPr>
        <p:spPr>
          <a:xfrm>
            <a:off x="-1986" y="0"/>
            <a:ext cx="12196483"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grpSp>
        <p:nvGrpSpPr>
          <p:cNvPr id="47" name="组合 46"/>
          <p:cNvGrpSpPr/>
          <p:nvPr userDrawn="1"/>
        </p:nvGrpSpPr>
        <p:grpSpPr>
          <a:xfrm>
            <a:off x="766763" y="1360607"/>
            <a:ext cx="4833937" cy="50476"/>
            <a:chOff x="766763" y="1259007"/>
            <a:chExt cx="4833937" cy="50476"/>
          </a:xfrm>
        </p:grpSpPr>
        <p:sp>
          <p:nvSpPr>
            <p:cNvPr id="48" name="矩形 47"/>
            <p:cNvSpPr/>
            <p:nvPr/>
          </p:nvSpPr>
          <p:spPr>
            <a:xfrm>
              <a:off x="766763" y="1259007"/>
              <a:ext cx="497681" cy="50476"/>
            </a:xfrm>
            <a:prstGeom prst="rect">
              <a:avLst/>
            </a:prstGeom>
            <a:gradFill flip="none" rotWithShape="1">
              <a:gsLst>
                <a:gs pos="24000">
                  <a:schemeClr val="accent1">
                    <a:lumMod val="75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cxnSp>
          <p:nvCxnSpPr>
            <p:cNvPr id="49" name="直接连接符 48"/>
            <p:cNvCxnSpPr/>
            <p:nvPr/>
          </p:nvCxnSpPr>
          <p:spPr>
            <a:xfrm>
              <a:off x="1240053" y="1281725"/>
              <a:ext cx="4360647" cy="0"/>
            </a:xfrm>
            <a:prstGeom prst="line">
              <a:avLst/>
            </a:prstGeom>
            <a:ln w="9525">
              <a:gradFill flip="none" rotWithShape="1">
                <a:gsLst>
                  <a:gs pos="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0" name="矩形 49"/>
          <p:cNvSpPr/>
          <p:nvPr userDrawn="1"/>
        </p:nvSpPr>
        <p:spPr>
          <a:xfrm>
            <a:off x="-3023" y="3378318"/>
            <a:ext cx="12198046" cy="101365"/>
          </a:xfrm>
          <a:prstGeom prst="rect">
            <a:avLst/>
          </a:prstGeom>
          <a:gradFill>
            <a:gsLst>
              <a:gs pos="0">
                <a:schemeClr val="accent1">
                  <a:lumMod val="75000"/>
                </a:schemeClr>
              </a:gs>
              <a:gs pos="100000">
                <a:schemeClr val="tx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矩形 6"/>
          <p:cNvSpPr/>
          <p:nvPr userDrawn="1"/>
        </p:nvSpPr>
        <p:spPr>
          <a:xfrm>
            <a:off x="2548327" y="209476"/>
            <a:ext cx="9367901" cy="6439048"/>
          </a:xfrm>
          <a:prstGeom prst="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OPPOSans L" panose="00020600040101010101" pitchFamily="18" charset="-122"/>
            </a:endParaRPr>
          </a:p>
        </p:txBody>
      </p:sp>
      <p:sp>
        <p:nvSpPr>
          <p:cNvPr id="8" name="流程图: 手动输入 7"/>
          <p:cNvSpPr/>
          <p:nvPr userDrawn="1"/>
        </p:nvSpPr>
        <p:spPr>
          <a:xfrm rot="16200000" flipV="1">
            <a:off x="-15481" y="-3821"/>
            <a:ext cx="6858000" cy="6865642"/>
          </a:xfrm>
          <a:prstGeom prst="flowChartManualInput">
            <a:avLst/>
          </a:prstGeom>
          <a:blipFill dpi="0" rotWithShape="0">
            <a:blip r:embed="rId2">
              <a:alphaModFix amt="85000"/>
              <a:grayscl/>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微软雅黑" panose="020B0503020204020204" charset="-122"/>
              <a:cs typeface="+mn-ea"/>
              <a:sym typeface="+mn-lt"/>
            </a:endParaRPr>
          </a:p>
        </p:txBody>
      </p:sp>
      <p:sp>
        <p:nvSpPr>
          <p:cNvPr id="9" name="流程图: 手动输入 8"/>
          <p:cNvSpPr/>
          <p:nvPr userDrawn="1"/>
        </p:nvSpPr>
        <p:spPr>
          <a:xfrm rot="16200000" flipV="1">
            <a:off x="-11418" y="-11759"/>
            <a:ext cx="6858000" cy="6865642"/>
          </a:xfrm>
          <a:prstGeom prst="flowChartManualInput">
            <a:avLst/>
          </a:prstGeom>
          <a:gradFill>
            <a:gsLst>
              <a:gs pos="0">
                <a:schemeClr val="accent1">
                  <a:lumMod val="75000"/>
                  <a:alpha val="76000"/>
                </a:schemeClr>
              </a:gs>
              <a:gs pos="100000">
                <a:schemeClr val="accent1">
                  <a:lumMod val="75000"/>
                  <a:alpha val="70000"/>
                </a:schemeClr>
              </a:gs>
            </a:gsLst>
            <a:lin ang="5400000" scaled="1"/>
          </a:gradFill>
        </p:spPr>
        <p:txBody>
          <a:bodyPr vert="horz" wrap="square" lIns="91440" tIns="45720" rIns="91440" bIns="45720" rtlCol="0">
            <a:noAutofit/>
          </a:bodyPr>
          <a:lstStyle/>
          <a:p>
            <a:pPr algn="ctr">
              <a:lnSpc>
                <a:spcPct val="90000"/>
              </a:lnSpc>
              <a:spcBef>
                <a:spcPts val="1000"/>
              </a:spcBef>
            </a:pPr>
            <a:endParaRPr lang="zh-CN" altLang="en-US" sz="2800" dirty="0">
              <a:solidFill>
                <a:schemeClr val="bg1"/>
              </a:solidFill>
              <a:latin typeface="OPPOSans L" panose="00020600040101010101" pitchFamily="18" charset="-122"/>
              <a:sym typeface="+mn-lt"/>
            </a:endParaRPr>
          </a:p>
        </p:txBody>
      </p:sp>
      <p:sp>
        <p:nvSpPr>
          <p:cNvPr id="20" name="椭圆 19"/>
          <p:cNvSpPr/>
          <p:nvPr userDrawn="1"/>
        </p:nvSpPr>
        <p:spPr>
          <a:xfrm>
            <a:off x="6328710" y="547352"/>
            <a:ext cx="801886" cy="801886"/>
          </a:xfrm>
          <a:prstGeom prst="ellipse">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atin typeface="+mn-ea"/>
              </a:rPr>
              <a:t>01</a:t>
            </a:r>
            <a:endParaRPr lang="zh-CN" altLang="en-US" sz="2400" dirty="0">
              <a:latin typeface="+mn-ea"/>
            </a:endParaRPr>
          </a:p>
        </p:txBody>
      </p:sp>
      <p:sp>
        <p:nvSpPr>
          <p:cNvPr id="21" name="椭圆 20"/>
          <p:cNvSpPr/>
          <p:nvPr userDrawn="1"/>
        </p:nvSpPr>
        <p:spPr>
          <a:xfrm>
            <a:off x="6076307" y="1787705"/>
            <a:ext cx="801886" cy="801886"/>
          </a:xfrm>
          <a:prstGeom prst="ellipse">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atin typeface="+mn-ea"/>
              </a:rPr>
              <a:t>02</a:t>
            </a:r>
            <a:endParaRPr lang="zh-CN" altLang="en-US" sz="2400" dirty="0">
              <a:latin typeface="+mn-ea"/>
            </a:endParaRPr>
          </a:p>
        </p:txBody>
      </p:sp>
      <p:sp>
        <p:nvSpPr>
          <p:cNvPr id="22" name="椭圆 21"/>
          <p:cNvSpPr/>
          <p:nvPr userDrawn="1"/>
        </p:nvSpPr>
        <p:spPr>
          <a:xfrm>
            <a:off x="5823904" y="3028058"/>
            <a:ext cx="801886" cy="801886"/>
          </a:xfrm>
          <a:prstGeom prst="ellipse">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atin typeface="+mn-ea"/>
              </a:rPr>
              <a:t>03</a:t>
            </a:r>
            <a:endParaRPr lang="zh-CN" altLang="en-US" sz="2400" dirty="0">
              <a:latin typeface="+mn-ea"/>
            </a:endParaRPr>
          </a:p>
        </p:txBody>
      </p:sp>
      <p:sp>
        <p:nvSpPr>
          <p:cNvPr id="23" name="椭圆 22"/>
          <p:cNvSpPr/>
          <p:nvPr userDrawn="1"/>
        </p:nvSpPr>
        <p:spPr>
          <a:xfrm>
            <a:off x="5571501" y="4268411"/>
            <a:ext cx="801886" cy="801886"/>
          </a:xfrm>
          <a:prstGeom prst="ellipse">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atin typeface="+mn-ea"/>
              </a:rPr>
              <a:t>04</a:t>
            </a:r>
            <a:endParaRPr lang="zh-CN" altLang="en-US" sz="2400" dirty="0">
              <a:latin typeface="+mn-ea"/>
            </a:endParaRPr>
          </a:p>
        </p:txBody>
      </p:sp>
      <p:sp>
        <p:nvSpPr>
          <p:cNvPr id="24" name="椭圆 23"/>
          <p:cNvSpPr/>
          <p:nvPr userDrawn="1"/>
        </p:nvSpPr>
        <p:spPr>
          <a:xfrm>
            <a:off x="5319098" y="5508763"/>
            <a:ext cx="801886" cy="801886"/>
          </a:xfrm>
          <a:prstGeom prst="ellipse">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atin typeface="+mn-ea"/>
              </a:rPr>
              <a:t>05</a:t>
            </a:r>
            <a:endParaRPr lang="zh-CN" altLang="en-US" sz="2400" dirty="0">
              <a:latin typeface="+mn-ea"/>
            </a:endParaRPr>
          </a:p>
        </p:txBody>
      </p:sp>
      <p:sp>
        <p:nvSpPr>
          <p:cNvPr id="25" name="文本框 24"/>
          <p:cNvSpPr txBox="1"/>
          <p:nvPr userDrawn="1"/>
        </p:nvSpPr>
        <p:spPr>
          <a:xfrm>
            <a:off x="1059793" y="2378343"/>
            <a:ext cx="1610623" cy="830997"/>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chemeClr val="bg1"/>
                </a:solidFill>
                <a:effectLst/>
                <a:uLnTx/>
                <a:uFillTx/>
                <a:latin typeface="+mn-ea"/>
                <a:cs typeface="+mn-ea"/>
                <a:sym typeface="+mn-lt"/>
              </a:rPr>
              <a:t>目录</a:t>
            </a:r>
            <a:endParaRPr kumimoji="0" lang="zh-CN" altLang="en-US" sz="4800" b="0" i="0" u="none" strike="noStrike" kern="1200" cap="none" spc="0" normalizeH="0" baseline="0" noProof="0" dirty="0">
              <a:ln>
                <a:noFill/>
              </a:ln>
              <a:solidFill>
                <a:schemeClr val="bg1"/>
              </a:solidFill>
              <a:effectLst/>
              <a:uLnTx/>
              <a:uFillTx/>
              <a:latin typeface="+mn-ea"/>
              <a:cs typeface="+mn-ea"/>
              <a:sym typeface="+mn-lt"/>
            </a:endParaRPr>
          </a:p>
        </p:txBody>
      </p:sp>
      <p:cxnSp>
        <p:nvCxnSpPr>
          <p:cNvPr id="26" name="直接连接符 25"/>
          <p:cNvCxnSpPr/>
          <p:nvPr userDrawn="1"/>
        </p:nvCxnSpPr>
        <p:spPr>
          <a:xfrm>
            <a:off x="1142281" y="3360609"/>
            <a:ext cx="95937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userDrawn="1"/>
        </p:nvSpPr>
        <p:spPr>
          <a:xfrm>
            <a:off x="1142281" y="3710217"/>
            <a:ext cx="2814786" cy="769441"/>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bg1"/>
                </a:solidFill>
                <a:effectLst/>
                <a:uLnTx/>
                <a:uFillTx/>
                <a:latin typeface="+mn-ea"/>
                <a:cs typeface="+mn-ea"/>
                <a:sym typeface="+mn-lt"/>
              </a:rPr>
              <a:t>Contents</a:t>
            </a:r>
            <a:endParaRPr kumimoji="0" lang="zh-CN" altLang="en-US" sz="4400" b="0" i="0" u="none" strike="noStrike" kern="1200" cap="none" spc="0" normalizeH="0" baseline="0" noProof="0" dirty="0">
              <a:ln>
                <a:noFill/>
              </a:ln>
              <a:solidFill>
                <a:schemeClr val="bg1"/>
              </a:solidFill>
              <a:effectLst/>
              <a:uLnTx/>
              <a:uFillTx/>
              <a:latin typeface="+mn-ea"/>
              <a:cs typeface="+mn-ea"/>
              <a:sym typeface="+mn-lt"/>
            </a:endParaRPr>
          </a:p>
        </p:txBody>
      </p:sp>
      <p:grpSp>
        <p:nvGrpSpPr>
          <p:cNvPr id="29" name="组合 28"/>
          <p:cNvGrpSpPr/>
          <p:nvPr userDrawn="1"/>
        </p:nvGrpSpPr>
        <p:grpSpPr>
          <a:xfrm flipV="1">
            <a:off x="827551" y="209476"/>
            <a:ext cx="303107" cy="303107"/>
            <a:chOff x="962675" y="5112327"/>
            <a:chExt cx="672161" cy="672161"/>
          </a:xfrm>
        </p:grpSpPr>
        <p:cxnSp>
          <p:nvCxnSpPr>
            <p:cNvPr id="30" name="直接连接符 29"/>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a:gsLst>
              <a:gs pos="20000">
                <a:schemeClr val="accent1">
                  <a:lumMod val="75000"/>
                </a:schemeClr>
              </a:gs>
              <a:gs pos="100000">
                <a:schemeClr val="accent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9" name="组合 8"/>
          <p:cNvGrpSpPr/>
          <p:nvPr userDrawn="1"/>
        </p:nvGrpSpPr>
        <p:grpSpPr>
          <a:xfrm flipH="1">
            <a:off x="873577" y="0"/>
            <a:ext cx="231871" cy="3276600"/>
            <a:chOff x="4399082" y="1624876"/>
            <a:chExt cx="231871" cy="3276600"/>
          </a:xfrm>
        </p:grpSpPr>
        <p:cxnSp>
          <p:nvCxnSpPr>
            <p:cNvPr id="10" name="直接连接符 9"/>
            <p:cNvCxnSpPr/>
            <p:nvPr/>
          </p:nvCxnSpPr>
          <p:spPr>
            <a:xfrm rot="5400000" flipV="1">
              <a:off x="2992653" y="3263176"/>
              <a:ext cx="3276600" cy="0"/>
            </a:xfrm>
            <a:prstGeom prst="line">
              <a:avLst/>
            </a:prstGeom>
            <a:ln w="38100">
              <a:gradFill flip="none" rotWithShape="1">
                <a:gsLst>
                  <a:gs pos="29000">
                    <a:schemeClr val="accent5">
                      <a:lumMod val="75000"/>
                    </a:schemeClr>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flipV="1">
              <a:off x="3608507" y="2415451"/>
              <a:ext cx="1581150" cy="0"/>
            </a:xfrm>
            <a:prstGeom prst="line">
              <a:avLst/>
            </a:prstGeom>
            <a:ln w="38100">
              <a:gradFill flip="none" rotWithShape="1">
                <a:gsLst>
                  <a:gs pos="29000">
                    <a:schemeClr val="accent5">
                      <a:lumMod val="75000"/>
                    </a:schemeClr>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占位符 11"/>
          <p:cNvSpPr>
            <a:spLocks noGrp="1"/>
          </p:cNvSpPr>
          <p:nvPr>
            <p:ph type="body" sz="quarter" idx="10" hasCustomPrompt="1"/>
          </p:nvPr>
        </p:nvSpPr>
        <p:spPr>
          <a:xfrm>
            <a:off x="1105448" y="1524184"/>
            <a:ext cx="3168459" cy="7146957"/>
          </a:xfrm>
          <a:prstGeom prst="rect">
            <a:avLst/>
          </a:prstGeom>
          <a:noFill/>
        </p:spPr>
        <p:txBody>
          <a:bodyPr wrap="square" rtlCol="0">
            <a:spAutoFit/>
          </a:bodyPr>
          <a:lstStyle>
            <a:lvl1pPr marL="0" indent="0">
              <a:buNone/>
              <a:defRPr lang="zh-CN" altLang="en-US" sz="50000" dirty="0">
                <a:gradFill>
                  <a:gsLst>
                    <a:gs pos="29000">
                      <a:srgbClr val="F9F9F9"/>
                    </a:gs>
                    <a:gs pos="80000">
                      <a:srgbClr val="F9F9F9">
                        <a:alpha val="0"/>
                      </a:srgbClr>
                    </a:gs>
                  </a:gsLst>
                  <a:lin ang="5400000" scaled="0"/>
                </a:gradFill>
                <a:latin typeface="OPPOSans L" panose="00020600040101010101" pitchFamily="18" charset="-122"/>
                <a:ea typeface="OPPOSans B" panose="00020600040101010101" pitchFamily="18" charset="-122"/>
                <a:cs typeface="Arial" panose="020B0604020202020204" pitchFamily="34" charset="0"/>
              </a:defRPr>
            </a:lvl1pPr>
          </a:lstStyle>
          <a:p>
            <a:pPr marL="0" lvl="0" algn="ctr"/>
            <a:r>
              <a:rPr lang="en-US" altLang="zh-CN" dirty="0"/>
              <a:t>1</a:t>
            </a:r>
            <a:endParaRPr lang="zh-CN" altLang="en-US" dirty="0"/>
          </a:p>
        </p:txBody>
      </p:sp>
      <p:sp>
        <p:nvSpPr>
          <p:cNvPr id="13" name="文本占位符 12"/>
          <p:cNvSpPr>
            <a:spLocks noGrp="1"/>
          </p:cNvSpPr>
          <p:nvPr>
            <p:ph type="body" sz="quarter" idx="11" hasCustomPrompt="1"/>
          </p:nvPr>
        </p:nvSpPr>
        <p:spPr>
          <a:xfrm>
            <a:off x="4251324" y="2856485"/>
            <a:ext cx="5216027" cy="854208"/>
          </a:xfrm>
          <a:prstGeom prst="rect">
            <a:avLst/>
          </a:prstGeom>
          <a:noFill/>
        </p:spPr>
        <p:txBody>
          <a:bodyPr wrap="square" rtlCol="0">
            <a:spAutoFit/>
          </a:bodyPr>
          <a:lstStyle>
            <a:lvl1pPr marL="0" indent="0">
              <a:buNone/>
              <a:defRPr lang="zh-CN" altLang="en-US" sz="5400" b="1" dirty="0">
                <a:solidFill>
                  <a:srgbClr val="FCEEE8"/>
                </a:solidFill>
                <a:latin typeface="OPPOSans M" panose="00020600040101010101" pitchFamily="18" charset="-122"/>
                <a:ea typeface="OPPOSans M" panose="00020600040101010101" pitchFamily="18" charset="-122"/>
              </a:defRPr>
            </a:lvl1pPr>
          </a:lstStyle>
          <a:p>
            <a:pPr marL="0" lvl="0" defTabSz="914400"/>
            <a:r>
              <a:rPr lang="zh-CN" altLang="en-US" dirty="0"/>
              <a:t>请输入您的标题</a:t>
            </a:r>
            <a:endParaRPr lang="zh-CN" altLang="en-US" dirty="0"/>
          </a:p>
        </p:txBody>
      </p:sp>
      <p:sp>
        <p:nvSpPr>
          <p:cNvPr id="14" name="文本占位符 13"/>
          <p:cNvSpPr>
            <a:spLocks noGrp="1"/>
          </p:cNvSpPr>
          <p:nvPr>
            <p:ph type="body" sz="quarter" idx="13" hasCustomPrompt="1"/>
          </p:nvPr>
        </p:nvSpPr>
        <p:spPr>
          <a:xfrm>
            <a:off x="4251325" y="3696715"/>
            <a:ext cx="5216027" cy="430952"/>
          </a:xfrm>
          <a:prstGeom prst="rect">
            <a:avLst/>
          </a:prstGeom>
          <a:noFill/>
        </p:spPr>
        <p:txBody>
          <a:bodyPr wrap="square" rtlCol="0">
            <a:spAutoFit/>
          </a:bodyPr>
          <a:lstStyle>
            <a:lvl1pPr marL="0" indent="0" algn="l" defTabSz="914400">
              <a:buNone/>
              <a:defRPr lang="zh-CN" altLang="en-US" sz="2400" b="0" dirty="0">
                <a:solidFill>
                  <a:srgbClr val="FCEEE8"/>
                </a:solidFill>
                <a:latin typeface="OPPOSans M" panose="00020600040101010101" pitchFamily="18" charset="-122"/>
                <a:ea typeface="OPPOSans M" panose="00020600040101010101" pitchFamily="18" charset="-122"/>
              </a:defRPr>
            </a:lvl1pPr>
          </a:lstStyle>
          <a:p>
            <a:pPr marL="0" lvl="0" defTabSz="914400"/>
            <a:r>
              <a:rPr lang="en-US" altLang="zh-CN" dirty="0"/>
              <a:t>Please Enter Your Title Here</a:t>
            </a:r>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10" name="任意多边形: 形状 9"/>
          <p:cNvSpPr/>
          <p:nvPr userDrawn="1"/>
        </p:nvSpPr>
        <p:spPr>
          <a:xfrm>
            <a:off x="-21303" y="0"/>
            <a:ext cx="12191999" cy="4124967"/>
          </a:xfrm>
          <a:custGeom>
            <a:avLst/>
            <a:gdLst>
              <a:gd name="connsiteX0" fmla="*/ 0 w 12191999"/>
              <a:gd name="connsiteY0" fmla="*/ 0 h 4124967"/>
              <a:gd name="connsiteX1" fmla="*/ 12191999 w 12191999"/>
              <a:gd name="connsiteY1" fmla="*/ 0 h 4124967"/>
              <a:gd name="connsiteX2" fmla="*/ 12191999 w 12191999"/>
              <a:gd name="connsiteY2" fmla="*/ 2239606 h 4124967"/>
              <a:gd name="connsiteX3" fmla="*/ 11991047 w 12191999"/>
              <a:gd name="connsiteY3" fmla="*/ 2441353 h 4124967"/>
              <a:gd name="connsiteX4" fmla="*/ 11787221 w 12191999"/>
              <a:gd name="connsiteY4" fmla="*/ 2610427 h 4124967"/>
              <a:gd name="connsiteX5" fmla="*/ 11692561 w 12191999"/>
              <a:gd name="connsiteY5" fmla="*/ 2679079 h 4124967"/>
              <a:gd name="connsiteX6" fmla="*/ 11361871 w 12191999"/>
              <a:gd name="connsiteY6" fmla="*/ 2877397 h 4124967"/>
              <a:gd name="connsiteX7" fmla="*/ 10179231 w 12191999"/>
              <a:gd name="connsiteY7" fmla="*/ 3450657 h 4124967"/>
              <a:gd name="connsiteX8" fmla="*/ 9762711 w 12191999"/>
              <a:gd name="connsiteY8" fmla="*/ 3609461 h 4124967"/>
              <a:gd name="connsiteX9" fmla="*/ 9502991 w 12191999"/>
              <a:gd name="connsiteY9" fmla="*/ 3688922 h 4124967"/>
              <a:gd name="connsiteX10" fmla="*/ 6781467 w 12191999"/>
              <a:gd name="connsiteY10" fmla="*/ 4121478 h 4124967"/>
              <a:gd name="connsiteX11" fmla="*/ 6686585 w 12191999"/>
              <a:gd name="connsiteY11" fmla="*/ 4124967 h 4124967"/>
              <a:gd name="connsiteX12" fmla="*/ 5505413 w 12191999"/>
              <a:gd name="connsiteY12" fmla="*/ 4124967 h 4124967"/>
              <a:gd name="connsiteX13" fmla="*/ 5410533 w 12191999"/>
              <a:gd name="connsiteY13" fmla="*/ 4121478 h 4124967"/>
              <a:gd name="connsiteX14" fmla="*/ 2689007 w 12191999"/>
              <a:gd name="connsiteY14" fmla="*/ 3688922 h 4124967"/>
              <a:gd name="connsiteX15" fmla="*/ 2429290 w 12191999"/>
              <a:gd name="connsiteY15" fmla="*/ 3609461 h 4124967"/>
              <a:gd name="connsiteX16" fmla="*/ 2012768 w 12191999"/>
              <a:gd name="connsiteY16" fmla="*/ 3450657 h 4124967"/>
              <a:gd name="connsiteX17" fmla="*/ 830127 w 12191999"/>
              <a:gd name="connsiteY17" fmla="*/ 2877397 h 4124967"/>
              <a:gd name="connsiteX18" fmla="*/ 499425 w 12191999"/>
              <a:gd name="connsiteY18" fmla="*/ 2679072 h 4124967"/>
              <a:gd name="connsiteX19" fmla="*/ 404776 w 12191999"/>
              <a:gd name="connsiteY19" fmla="*/ 2610427 h 4124967"/>
              <a:gd name="connsiteX20" fmla="*/ 200950 w 12191999"/>
              <a:gd name="connsiteY20" fmla="*/ 2441353 h 4124967"/>
              <a:gd name="connsiteX21" fmla="*/ 0 w 12191999"/>
              <a:gd name="connsiteY21" fmla="*/ 2239609 h 412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1999" h="4124967">
                <a:moveTo>
                  <a:pt x="0" y="0"/>
                </a:moveTo>
                <a:lnTo>
                  <a:pt x="12191999" y="0"/>
                </a:lnTo>
                <a:lnTo>
                  <a:pt x="12191999" y="2239606"/>
                </a:lnTo>
                <a:lnTo>
                  <a:pt x="11991047" y="2441353"/>
                </a:lnTo>
                <a:cubicBezTo>
                  <a:pt x="11926543" y="2498781"/>
                  <a:pt x="11858555" y="2555161"/>
                  <a:pt x="11787221" y="2610427"/>
                </a:cubicBezTo>
                <a:lnTo>
                  <a:pt x="11692561" y="2679079"/>
                </a:lnTo>
                <a:lnTo>
                  <a:pt x="11361871" y="2877397"/>
                </a:lnTo>
                <a:cubicBezTo>
                  <a:pt x="10986079" y="3091504"/>
                  <a:pt x="10590977" y="3283339"/>
                  <a:pt x="10179231" y="3450657"/>
                </a:cubicBezTo>
                <a:lnTo>
                  <a:pt x="9762711" y="3609461"/>
                </a:lnTo>
                <a:lnTo>
                  <a:pt x="9502991" y="3688922"/>
                </a:lnTo>
                <a:cubicBezTo>
                  <a:pt x="8690339" y="3921282"/>
                  <a:pt x="7767486" y="4073049"/>
                  <a:pt x="6781467" y="4121478"/>
                </a:cubicBezTo>
                <a:lnTo>
                  <a:pt x="6686585" y="4124967"/>
                </a:lnTo>
                <a:lnTo>
                  <a:pt x="5505413" y="4124967"/>
                </a:lnTo>
                <a:lnTo>
                  <a:pt x="5410533" y="4121478"/>
                </a:lnTo>
                <a:cubicBezTo>
                  <a:pt x="4424513" y="4073049"/>
                  <a:pt x="3501660" y="3921282"/>
                  <a:pt x="2689007" y="3688922"/>
                </a:cubicBezTo>
                <a:lnTo>
                  <a:pt x="2429290" y="3609461"/>
                </a:lnTo>
                <a:lnTo>
                  <a:pt x="2012768" y="3450657"/>
                </a:lnTo>
                <a:cubicBezTo>
                  <a:pt x="1601022" y="3283339"/>
                  <a:pt x="1205920" y="3091504"/>
                  <a:pt x="830127" y="2877397"/>
                </a:cubicBezTo>
                <a:lnTo>
                  <a:pt x="499425" y="2679072"/>
                </a:lnTo>
                <a:lnTo>
                  <a:pt x="404776" y="2610427"/>
                </a:lnTo>
                <a:cubicBezTo>
                  <a:pt x="333443" y="2555161"/>
                  <a:pt x="265455" y="2498781"/>
                  <a:pt x="200950" y="2441353"/>
                </a:cubicBezTo>
                <a:lnTo>
                  <a:pt x="0" y="2239609"/>
                </a:lnTo>
                <a:close/>
              </a:path>
            </a:pathLst>
          </a:cu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cxnSp>
        <p:nvCxnSpPr>
          <p:cNvPr id="14" name="直接连接符 13"/>
          <p:cNvCxnSpPr/>
          <p:nvPr userDrawn="1"/>
        </p:nvCxnSpPr>
        <p:spPr>
          <a:xfrm>
            <a:off x="2022932" y="5558695"/>
            <a:ext cx="8234585" cy="0"/>
          </a:xfrm>
          <a:prstGeom prst="line">
            <a:avLst/>
          </a:prstGeom>
          <a:ln w="6350">
            <a:gradFill flip="none" rotWithShape="1">
              <a:gsLst>
                <a:gs pos="0">
                  <a:schemeClr val="tx1">
                    <a:lumMod val="65000"/>
                    <a:lumOff val="35000"/>
                    <a:alpha val="0"/>
                  </a:schemeClr>
                </a:gs>
                <a:gs pos="100000">
                  <a:schemeClr val="tx1">
                    <a:lumMod val="65000"/>
                    <a:lumOff val="35000"/>
                    <a:alpha val="0"/>
                  </a:schemeClr>
                </a:gs>
                <a:gs pos="41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6063" y="540"/>
            <a:ext cx="12199046" cy="4124967"/>
          </a:xfrm>
          <a:custGeom>
            <a:avLst/>
            <a:gdLst>
              <a:gd name="connsiteX0" fmla="*/ 0 w 12192000"/>
              <a:gd name="connsiteY0" fmla="*/ 0 h 3979379"/>
              <a:gd name="connsiteX1" fmla="*/ 12192000 w 12192000"/>
              <a:gd name="connsiteY1" fmla="*/ 0 h 3979379"/>
              <a:gd name="connsiteX2" fmla="*/ 12192000 w 12192000"/>
              <a:gd name="connsiteY2" fmla="*/ 2160560 h 3979379"/>
              <a:gd name="connsiteX3" fmla="*/ 11991049 w 12192000"/>
              <a:gd name="connsiteY3" fmla="*/ 2355187 h 3979379"/>
              <a:gd name="connsiteX4" fmla="*/ 6781467 w 12192000"/>
              <a:gd name="connsiteY4" fmla="*/ 3976013 h 3979379"/>
              <a:gd name="connsiteX5" fmla="*/ 6686586 w 12192000"/>
              <a:gd name="connsiteY5" fmla="*/ 3979379 h 3979379"/>
              <a:gd name="connsiteX6" fmla="*/ 5505414 w 12192000"/>
              <a:gd name="connsiteY6" fmla="*/ 3979379 h 3979379"/>
              <a:gd name="connsiteX7" fmla="*/ 5410533 w 12192000"/>
              <a:gd name="connsiteY7" fmla="*/ 3976013 h 3979379"/>
              <a:gd name="connsiteX8" fmla="*/ 200949 w 12192000"/>
              <a:gd name="connsiteY8" fmla="*/ 2355187 h 3979379"/>
              <a:gd name="connsiteX9" fmla="*/ 0 w 12192000"/>
              <a:gd name="connsiteY9" fmla="*/ 2160563 h 39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979379">
                <a:moveTo>
                  <a:pt x="0" y="0"/>
                </a:moveTo>
                <a:lnTo>
                  <a:pt x="12192000" y="0"/>
                </a:lnTo>
                <a:lnTo>
                  <a:pt x="12192000" y="2160560"/>
                </a:lnTo>
                <a:lnTo>
                  <a:pt x="11991049" y="2355187"/>
                </a:lnTo>
                <a:cubicBezTo>
                  <a:pt x="10958970" y="3241602"/>
                  <a:pt x="9035226" y="3869225"/>
                  <a:pt x="6781467" y="3976013"/>
                </a:cubicBezTo>
                <a:lnTo>
                  <a:pt x="6686586" y="3979379"/>
                </a:lnTo>
                <a:lnTo>
                  <a:pt x="5505414" y="3979379"/>
                </a:lnTo>
                <a:lnTo>
                  <a:pt x="5410533" y="3976013"/>
                </a:lnTo>
                <a:cubicBezTo>
                  <a:pt x="3156773" y="3869225"/>
                  <a:pt x="1233028" y="3241602"/>
                  <a:pt x="200949" y="2355187"/>
                </a:cubicBezTo>
                <a:lnTo>
                  <a:pt x="0" y="2160563"/>
                </a:lnTo>
                <a:close/>
              </a:path>
            </a:pathLst>
          </a:custGeom>
          <a:gradFill>
            <a:gsLst>
              <a:gs pos="0">
                <a:schemeClr val="accent1">
                  <a:lumMod val="75000"/>
                  <a:alpha val="76000"/>
                </a:schemeClr>
              </a:gs>
              <a:gs pos="100000">
                <a:schemeClr val="accent1">
                  <a:lumMod val="75000"/>
                  <a:alpha val="70000"/>
                </a:schemeClr>
              </a:gs>
            </a:gsLst>
            <a:lin ang="5400000" scaled="1"/>
          </a:gradFill>
        </p:spPr>
        <p:txBody>
          <a:bodyPr vert="horz" wrap="square"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16" name="任意多边形: 形状 15"/>
          <p:cNvSpPr/>
          <p:nvPr userDrawn="1"/>
        </p:nvSpPr>
        <p:spPr>
          <a:xfrm>
            <a:off x="-21303" y="-16625"/>
            <a:ext cx="12230510" cy="4164498"/>
          </a:xfrm>
          <a:custGeom>
            <a:avLst/>
            <a:gdLst>
              <a:gd name="connsiteX0" fmla="*/ 0 w 12230510"/>
              <a:gd name="connsiteY0" fmla="*/ 0 h 4164498"/>
              <a:gd name="connsiteX1" fmla="*/ 12230510 w 12230510"/>
              <a:gd name="connsiteY1" fmla="*/ 0 h 4164498"/>
              <a:gd name="connsiteX2" fmla="*/ 12230510 w 12230510"/>
              <a:gd name="connsiteY2" fmla="*/ 2324605 h 4164498"/>
              <a:gd name="connsiteX3" fmla="*/ 12020998 w 12230510"/>
              <a:gd name="connsiteY3" fmla="*/ 2527523 h 4164498"/>
              <a:gd name="connsiteX4" fmla="*/ 6125951 w 12230510"/>
              <a:gd name="connsiteY4" fmla="*/ 4164498 h 4164498"/>
              <a:gd name="connsiteX5" fmla="*/ 230898 w 12230510"/>
              <a:gd name="connsiteY5" fmla="*/ 2527523 h 4164498"/>
              <a:gd name="connsiteX6" fmla="*/ 0 w 12230510"/>
              <a:gd name="connsiteY6" fmla="*/ 2303892 h 416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510" h="4164498">
                <a:moveTo>
                  <a:pt x="0" y="0"/>
                </a:moveTo>
                <a:lnTo>
                  <a:pt x="12230510" y="0"/>
                </a:lnTo>
                <a:lnTo>
                  <a:pt x="12230510" y="2324605"/>
                </a:lnTo>
                <a:lnTo>
                  <a:pt x="12020998" y="2527523"/>
                </a:lnTo>
                <a:cubicBezTo>
                  <a:pt x="10885711" y="3502579"/>
                  <a:pt x="8671510" y="4164498"/>
                  <a:pt x="6125951" y="4164498"/>
                </a:cubicBezTo>
                <a:cubicBezTo>
                  <a:pt x="3580388" y="4164498"/>
                  <a:pt x="1366185" y="3502579"/>
                  <a:pt x="230898" y="2527523"/>
                </a:cubicBezTo>
                <a:lnTo>
                  <a:pt x="0" y="2303892"/>
                </a:lnTo>
                <a:close/>
              </a:path>
            </a:pathLst>
          </a:custGeom>
          <a:noFill/>
          <a:ln w="6350">
            <a:gradFill>
              <a:gsLst>
                <a:gs pos="100000">
                  <a:schemeClr val="accent1">
                    <a:lumMod val="75000"/>
                    <a:alpha val="3000"/>
                  </a:schemeClr>
                </a:gs>
                <a:gs pos="53000">
                  <a:schemeClr val="accent1">
                    <a:lumMod val="75000"/>
                    <a:alpha val="88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rPr>
              <a:t>     </a:t>
            </a: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5.jpeg"/></Relationships>
</file>

<file path=ppt/slides/_rels/slide1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27.jpe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26.jpeg"/><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slideLayout" Target="../slideLayouts/slideLayout6.xml"/><Relationship Id="rId13" Type="http://schemas.openxmlformats.org/officeDocument/2006/relationships/image" Target="../media/image15.png"/><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image" Target="../media/image29.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2.jpeg"/><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4B5C78"/>
        </a:solidFill>
        <a:effectLst/>
      </p:bgPr>
    </p:bg>
    <p:spTree>
      <p:nvGrpSpPr>
        <p:cNvPr id="1" name=""/>
        <p:cNvGrpSpPr/>
        <p:nvPr/>
      </p:nvGrpSpPr>
      <p:grpSpPr>
        <a:xfrm>
          <a:off x="0" y="0"/>
          <a:ext cx="0" cy="0"/>
          <a:chOff x="0" y="0"/>
          <a:chExt cx="0" cy="0"/>
        </a:xfrm>
      </p:grpSpPr>
      <p:sp>
        <p:nvSpPr>
          <p:cNvPr id="10" name="矩形 9"/>
          <p:cNvSpPr/>
          <p:nvPr/>
        </p:nvSpPr>
        <p:spPr>
          <a:xfrm>
            <a:off x="-295275" y="161925"/>
            <a:ext cx="11953869" cy="6305550"/>
          </a:xfrm>
          <a:prstGeom prst="rect">
            <a:avLst/>
          </a:prstGeom>
          <a:noFill/>
          <a:ln w="28575">
            <a:solidFill>
              <a:srgbClr val="7186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flipH="1">
            <a:off x="752725" y="6989"/>
            <a:ext cx="231871" cy="3276600"/>
            <a:chOff x="4399082" y="1624876"/>
            <a:chExt cx="231871" cy="3276600"/>
          </a:xfrm>
        </p:grpSpPr>
        <p:cxnSp>
          <p:nvCxnSpPr>
            <p:cNvPr id="4" name="直接连接符 3"/>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0" y="1821062"/>
            <a:ext cx="12192002" cy="3276600"/>
          </a:xfrm>
          <a:prstGeom prst="rect">
            <a:avLst/>
          </a:pr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2" name="组合 11"/>
          <p:cNvGrpSpPr/>
          <p:nvPr/>
        </p:nvGrpSpPr>
        <p:grpSpPr>
          <a:xfrm flipH="1" flipV="1">
            <a:off x="11202882" y="3581400"/>
            <a:ext cx="231871" cy="3276600"/>
            <a:chOff x="4399082" y="1624876"/>
            <a:chExt cx="231871" cy="3276600"/>
          </a:xfrm>
        </p:grpSpPr>
        <p:cxnSp>
          <p:nvCxnSpPr>
            <p:cNvPr id="13" name="直接连接符 12"/>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1210310" y="3273579"/>
            <a:ext cx="13601700" cy="2183765"/>
          </a:xfrm>
          <a:prstGeom prst="rect">
            <a:avLst/>
          </a:prstGeom>
          <a:noFill/>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gradFill>
                  <a:gsLst>
                    <a:gs pos="19000">
                      <a:srgbClr val="F9F9F9"/>
                    </a:gs>
                    <a:gs pos="50000">
                      <a:srgbClr val="F9F9F9">
                        <a:alpha val="78000"/>
                      </a:srgbClr>
                    </a:gs>
                    <a:gs pos="80000">
                      <a:srgbClr val="F9F9F9">
                        <a:alpha val="5000"/>
                      </a:srgbClr>
                    </a:gs>
                  </a:gsLst>
                  <a:lin ang="5400000" scaled="0"/>
                </a:gradFill>
                <a:effectLst/>
                <a:uLnTx/>
                <a:uFillTx/>
                <a:latin typeface="微软雅黑" panose="020B0503020204020204" charset="-122"/>
                <a:ea typeface="微软雅黑" panose="020B0503020204020204" charset="-122"/>
                <a:cs typeface="Arial" panose="020B0604020202020204" pitchFamily="34" charset="0"/>
              </a:rPr>
              <a:t>“</a:t>
            </a:r>
            <a:r>
              <a:rPr kumimoji="0" lang="en-US" altLang="zh-CN" sz="6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rPr>
              <a:t>EchoNote”</a:t>
            </a:r>
            <a:endParaRPr kumimoji="0" lang="en-US" altLang="zh-CN" sz="6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sz="4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rPr>
              <a:t>Voice-Driven Smart Memos with AI</a:t>
            </a:r>
            <a:endParaRPr kumimoji="0" sz="4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1" name="流程图: 终止 10"/>
          <p:cNvSpPr/>
          <p:nvPr/>
        </p:nvSpPr>
        <p:spPr>
          <a:xfrm>
            <a:off x="542290" y="5829300"/>
            <a:ext cx="2496185" cy="476250"/>
          </a:xfrm>
          <a:prstGeom prst="flowChartTerminator">
            <a:avLst/>
          </a:prstGeom>
          <a:solidFill>
            <a:srgbClr val="7186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汇报组：第七小组</a:t>
            </a:r>
            <a:endParaRPr lang="zh-CN" altLang="en-US" dirty="0"/>
          </a:p>
        </p:txBody>
      </p:sp>
      <p:sp>
        <p:nvSpPr>
          <p:cNvPr id="16" name="文本框 15"/>
          <p:cNvSpPr txBox="1"/>
          <p:nvPr/>
        </p:nvSpPr>
        <p:spPr>
          <a:xfrm>
            <a:off x="3219765" y="5936934"/>
            <a:ext cx="2162174" cy="368300"/>
          </a:xfrm>
          <a:prstGeom prst="rect">
            <a:avLst/>
          </a:prstGeom>
          <a:noFill/>
        </p:spPr>
        <p:txBody>
          <a:bodyPr wrap="square" rtlCol="0">
            <a:spAutoFit/>
          </a:bodyPr>
          <a:lstStyle/>
          <a:p>
            <a:r>
              <a:rPr lang="zh-CN" altLang="en-US" dirty="0">
                <a:solidFill>
                  <a:srgbClr val="7186A7"/>
                </a:solidFill>
              </a:rPr>
              <a:t>时间：</a:t>
            </a:r>
            <a:r>
              <a:rPr lang="en-US" altLang="zh-CN" dirty="0">
                <a:solidFill>
                  <a:srgbClr val="7186A7"/>
                </a:solidFill>
              </a:rPr>
              <a:t>2025.5</a:t>
            </a:r>
            <a:endParaRPr lang="zh-CN" altLang="en-US" dirty="0">
              <a:solidFill>
                <a:srgbClr val="7186A7"/>
              </a:solidFill>
            </a:endParaRPr>
          </a:p>
        </p:txBody>
      </p:sp>
      <p:pic>
        <p:nvPicPr>
          <p:cNvPr id="20" name="图片 19"/>
          <p:cNvPicPr>
            <a:picLocks noChangeAspect="1"/>
          </p:cNvPicPr>
          <p:nvPr/>
        </p:nvPicPr>
        <p:blipFill>
          <a:blip r:embed="rId2" cstate="print"/>
          <a:stretch>
            <a:fillRect/>
          </a:stretch>
        </p:blipFill>
        <p:spPr>
          <a:xfrm>
            <a:off x="9248775" y="83185"/>
            <a:ext cx="2481580" cy="12611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4B5C78"/>
        </a:solidFill>
        <a:effectLst/>
      </p:bgPr>
    </p:bg>
    <p:spTree>
      <p:nvGrpSpPr>
        <p:cNvPr id="1" name=""/>
        <p:cNvGrpSpPr/>
        <p:nvPr/>
      </p:nvGrpSpPr>
      <p:grpSpPr>
        <a:xfrm>
          <a:off x="0" y="0"/>
          <a:ext cx="0" cy="0"/>
          <a:chOff x="0" y="0"/>
          <a:chExt cx="0" cy="0"/>
        </a:xfrm>
      </p:grpSpPr>
      <p:sp>
        <p:nvSpPr>
          <p:cNvPr id="2" name="矩形 1"/>
          <p:cNvSpPr/>
          <p:nvPr/>
        </p:nvSpPr>
        <p:spPr>
          <a:xfrm>
            <a:off x="0" y="1876307"/>
            <a:ext cx="12192002" cy="3276600"/>
          </a:xfrm>
          <a:prstGeom prst="rect">
            <a:avLst/>
          </a:pr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p:nvGrpSpPr>
        <p:grpSpPr>
          <a:xfrm flipH="1">
            <a:off x="752725" y="6989"/>
            <a:ext cx="231871" cy="3276600"/>
            <a:chOff x="4399082" y="1624876"/>
            <a:chExt cx="231871" cy="3276600"/>
          </a:xfrm>
        </p:grpSpPr>
        <p:cxnSp>
          <p:nvCxnSpPr>
            <p:cNvPr id="4" name="直接连接符 3"/>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1216466" y="858616"/>
            <a:ext cx="3168459" cy="7786747"/>
          </a:xfrm>
          <a:prstGeom prst="rect">
            <a:avLst/>
          </a:prstGeom>
          <a:noFill/>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gradFill>
                  <a:gsLst>
                    <a:gs pos="29000">
                      <a:srgbClr val="F9F9F9"/>
                    </a:gs>
                    <a:gs pos="46000">
                      <a:srgbClr val="F9F9F9">
                        <a:alpha val="54000"/>
                      </a:srgbClr>
                    </a:gs>
                    <a:gs pos="80000">
                      <a:srgbClr val="F9F9F9">
                        <a:alpha val="0"/>
                      </a:srgbClr>
                    </a:gs>
                  </a:gsLst>
                  <a:lin ang="5400000" scaled="0"/>
                </a:gradFill>
                <a:latin typeface="+mj-lt"/>
                <a:ea typeface="OPPOSans B" panose="00020600040101010101" pitchFamily="18" charset="-122"/>
              </a:rPr>
              <a:t>3</a:t>
            </a:r>
            <a:endParaRPr kumimoji="0" lang="en-US" altLang="en-US" sz="50000" b="0" i="0" u="none" strike="noStrike" kern="1200" cap="none" spc="0" normalizeH="0" baseline="0" noProof="0" dirty="0">
              <a:ln>
                <a:noFill/>
              </a:ln>
              <a:gradFill>
                <a:gsLst>
                  <a:gs pos="29000">
                    <a:srgbClr val="F9F9F9"/>
                  </a:gs>
                  <a:gs pos="46000">
                    <a:srgbClr val="F9F9F9">
                      <a:alpha val="54000"/>
                    </a:srgbClr>
                  </a:gs>
                  <a:gs pos="80000">
                    <a:srgbClr val="F9F9F9">
                      <a:alpha val="0"/>
                    </a:srgbClr>
                  </a:gs>
                </a:gsLst>
                <a:lin ang="5400000" scaled="0"/>
              </a:gradFill>
              <a:effectLst/>
              <a:uLnTx/>
              <a:uFillTx/>
              <a:latin typeface="+mj-lt"/>
              <a:ea typeface="OPPOSans B" panose="00020600040101010101" pitchFamily="18" charset="-122"/>
              <a:cs typeface="Arial" panose="020B0604020202020204" pitchFamily="34" charset="0"/>
            </a:endParaRPr>
          </a:p>
        </p:txBody>
      </p:sp>
      <p:sp>
        <p:nvSpPr>
          <p:cNvPr id="7" name="文本框 6"/>
          <p:cNvSpPr txBox="1"/>
          <p:nvPr/>
        </p:nvSpPr>
        <p:spPr>
          <a:xfrm>
            <a:off x="4137025" y="3399790"/>
            <a:ext cx="6470015" cy="1753235"/>
          </a:xfrm>
          <a:prstGeom prst="rect">
            <a:avLst/>
          </a:prstGeom>
          <a:noFill/>
        </p:spPr>
        <p:txBody>
          <a:bodyPr vert="horz" wrap="square" lIns="91440" tIns="45720" rIns="91440" bIns="45720" rtlCol="0" anchor="ctr">
            <a:spAutoFit/>
          </a:bodyPr>
          <a:lstStyle>
            <a:defPPr>
              <a:defRPr lang="zh-CN"/>
            </a:defPPr>
            <a:lvl1pPr marL="0" indent="0" algn="ctr" defTabSz="914400" rtl="0" eaLnBrk="1" latinLnBrk="0" hangingPunct="1">
              <a:buNone/>
              <a:defRPr lang="zh-CN" altLang="en-US" sz="5400" b="1" kern="1200" dirty="0">
                <a:solidFill>
                  <a:srgbClr val="FCEEE8"/>
                </a:solidFill>
                <a:latin typeface="OPPOSans M" panose="00020600040101010101" pitchFamily="18" charset="-122"/>
                <a:ea typeface="OPPOSans M"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prstClr val="white"/>
                </a:solidFill>
                <a:effectLst/>
                <a:uLnTx/>
                <a:uFillTx/>
                <a:ea typeface="OPPOSans M" panose="00020600040101010101" pitchFamily="18" charset="-122"/>
                <a:cs typeface="+mn-cs"/>
              </a:rPr>
              <a:t>Project Goals and challenge</a:t>
            </a:r>
            <a:endParaRPr kumimoji="0" lang="zh-CN" altLang="en-US" sz="5400" b="1" i="0" u="none" strike="noStrike" kern="1200" cap="none" spc="0" normalizeH="0" baseline="0" noProof="0" dirty="0">
              <a:ln>
                <a:noFill/>
              </a:ln>
              <a:solidFill>
                <a:prstClr val="white"/>
              </a:solidFill>
              <a:effectLst/>
              <a:uLnTx/>
              <a:uFillTx/>
              <a:ea typeface="OPPOSans M" panose="00020600040101010101" pitchFamily="18" charset="-122"/>
              <a:cs typeface="+mn-cs"/>
            </a:endParaRPr>
          </a:p>
        </p:txBody>
      </p:sp>
      <p:grpSp>
        <p:nvGrpSpPr>
          <p:cNvPr id="12" name="组合 11"/>
          <p:cNvGrpSpPr/>
          <p:nvPr/>
        </p:nvGrpSpPr>
        <p:grpSpPr>
          <a:xfrm flipH="1" flipV="1">
            <a:off x="11202882" y="3581400"/>
            <a:ext cx="231871" cy="3276600"/>
            <a:chOff x="4399082" y="1624876"/>
            <a:chExt cx="231871" cy="3276600"/>
          </a:xfrm>
        </p:grpSpPr>
        <p:cxnSp>
          <p:nvCxnSpPr>
            <p:cNvPr id="13" name="直接连接符 12"/>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a:blip r:embed="rId2" cstate="print">
            <a:alphaModFix amt="59000"/>
          </a:blip>
          <a:stretch>
            <a:fillRect/>
          </a:stretch>
        </p:blipFill>
        <p:spPr>
          <a:xfrm>
            <a:off x="9226966" y="514290"/>
            <a:ext cx="2869784" cy="1457961"/>
          </a:xfrm>
          <a:prstGeom prst="rect">
            <a:avLst/>
          </a:prstGeom>
          <a:effectLst>
            <a:outerShdw blurRad="50800" dist="50800" dir="5400000" algn="ctr" rotWithShape="0">
              <a:srgbClr val="000000">
                <a:alpha val="24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186A7">
            <a:alpha val="5000"/>
          </a:srgbClr>
        </a:solidFill>
        <a:effectLst/>
      </p:bgPr>
    </p:bg>
    <p:spTree>
      <p:nvGrpSpPr>
        <p:cNvPr id="1" name=""/>
        <p:cNvGrpSpPr/>
        <p:nvPr/>
      </p:nvGrpSpPr>
      <p:grpSpPr>
        <a:xfrm>
          <a:off x="0" y="0"/>
          <a:ext cx="0" cy="0"/>
          <a:chOff x="0" y="0"/>
          <a:chExt cx="0" cy="0"/>
        </a:xfrm>
      </p:grpSpPr>
      <p:grpSp>
        <p:nvGrpSpPr>
          <p:cNvPr id="2" name="组合 1"/>
          <p:cNvGrpSpPr/>
          <p:nvPr>
            <p:custDataLst>
              <p:tags r:id="rId1"/>
            </p:custDataLst>
          </p:nvPr>
        </p:nvGrpSpPr>
        <p:grpSpPr>
          <a:xfrm rot="8081364">
            <a:off x="3922258" y="1606996"/>
            <a:ext cx="4347484" cy="4351209"/>
            <a:chOff x="2824463" y="1253395"/>
            <a:chExt cx="4347484" cy="4351209"/>
          </a:xfrm>
        </p:grpSpPr>
        <p:sp>
          <p:nvSpPr>
            <p:cNvPr id="3" name="椭圆 2"/>
            <p:cNvSpPr/>
            <p:nvPr>
              <p:custDataLst>
                <p:tags r:id="rId2"/>
              </p:custDataLst>
            </p:nvPr>
          </p:nvSpPr>
          <p:spPr>
            <a:xfrm rot="2700000">
              <a:off x="3915028" y="2347685"/>
              <a:ext cx="2162629" cy="2162629"/>
            </a:xfrm>
            <a:prstGeom prst="ellipse">
              <a:avLst/>
            </a:prstGeom>
            <a:solidFill>
              <a:srgbClr val="2683C6"/>
            </a:solidFill>
            <a:ln w="25400" cap="flat" cmpd="sng" algn="ctr">
              <a:solidFill>
                <a:sysClr val="window" lastClr="FFFFFF"/>
              </a:solidFill>
              <a:prstDash val="solid"/>
            </a:ln>
            <a:effectLst/>
          </p:spPr>
          <p:txBody>
            <a:bodyPr rtlCol="0" anchor="ctr">
              <a:sp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椭圆 3"/>
            <p:cNvSpPr/>
            <p:nvPr>
              <p:custDataLst>
                <p:tags r:id="rId3"/>
              </p:custDataLst>
            </p:nvPr>
          </p:nvSpPr>
          <p:spPr>
            <a:xfrm>
              <a:off x="3915028" y="1253395"/>
              <a:ext cx="2162629" cy="2162629"/>
            </a:xfrm>
            <a:prstGeom prst="ellipse">
              <a:avLst/>
            </a:prstGeom>
            <a:blipFill dpi="0" rotWithShape="0">
              <a:blip r:embed="rId4" cstate="print"/>
              <a:srcRect/>
              <a:stretch>
                <a:fillRect/>
              </a:stretch>
            </a:blipFill>
            <a:ln w="25400" cap="flat" cmpd="sng" algn="ctr">
              <a:solidFill>
                <a:sysClr val="window" lastClr="FFFFFF"/>
              </a:solidFill>
              <a:prstDash val="solid"/>
            </a:ln>
            <a:effectLst/>
          </p:spPr>
          <p:txBody>
            <a:bodyPr rtlCol="0" anchor="ctr">
              <a:sp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 name="椭圆 4"/>
            <p:cNvSpPr/>
            <p:nvPr>
              <p:custDataLst>
                <p:tags r:id="rId5"/>
              </p:custDataLst>
            </p:nvPr>
          </p:nvSpPr>
          <p:spPr>
            <a:xfrm>
              <a:off x="5009318" y="2347685"/>
              <a:ext cx="2162629" cy="2162629"/>
            </a:xfrm>
            <a:prstGeom prst="ellipse">
              <a:avLst/>
            </a:prstGeom>
            <a:solidFill>
              <a:srgbClr val="778495"/>
            </a:solidFill>
            <a:ln w="25400" cap="flat" cmpd="sng" algn="ctr">
              <a:solidFill>
                <a:sysClr val="window" lastClr="FFFFFF"/>
              </a:solidFill>
              <a:prstDash val="solid"/>
            </a:ln>
            <a:effectLst/>
          </p:spPr>
          <p:txBody>
            <a:bodyPr rtlCol="0" anchor="ctr">
              <a:sp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6" name="椭圆 5"/>
            <p:cNvSpPr/>
            <p:nvPr>
              <p:custDataLst>
                <p:tags r:id="rId6"/>
              </p:custDataLst>
            </p:nvPr>
          </p:nvSpPr>
          <p:spPr>
            <a:xfrm>
              <a:off x="3915028" y="3441975"/>
              <a:ext cx="2162629" cy="2162629"/>
            </a:xfrm>
            <a:prstGeom prst="ellipse">
              <a:avLst/>
            </a:prstGeom>
            <a:blipFill dpi="0" rotWithShape="1">
              <a:blip r:embed="rId7" cstate="print"/>
              <a:srcRect/>
              <a:stretch>
                <a:fillRect r="3000"/>
              </a:stretch>
            </a:blipFill>
            <a:ln w="25400" cap="flat" cmpd="sng" algn="ctr">
              <a:solidFill>
                <a:sysClr val="window" lastClr="FFFFFF"/>
              </a:solidFill>
              <a:prstDash val="solid"/>
            </a:ln>
            <a:effectLst/>
          </p:spPr>
          <p:txBody>
            <a:bodyPr rtlCol="0" anchor="ctr">
              <a:sp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7" name="任意多边形: 形状 6"/>
            <p:cNvSpPr/>
            <p:nvPr>
              <p:custDataLst>
                <p:tags r:id="rId8"/>
              </p:custDataLst>
            </p:nvPr>
          </p:nvSpPr>
          <p:spPr>
            <a:xfrm rot="16200000">
              <a:off x="2824463" y="2360935"/>
              <a:ext cx="2162630" cy="2162630"/>
            </a:xfrm>
            <a:custGeom>
              <a:avLst/>
              <a:gdLst>
                <a:gd name="connsiteX0" fmla="*/ 1081315 w 2162630"/>
                <a:gd name="connsiteY0" fmla="*/ 0 h 2162630"/>
                <a:gd name="connsiteX1" fmla="*/ 2162630 w 2162630"/>
                <a:gd name="connsiteY1" fmla="*/ 1081315 h 2162630"/>
                <a:gd name="connsiteX2" fmla="*/ 2161940 w 2162630"/>
                <a:gd name="connsiteY2" fmla="*/ 1094980 h 2162630"/>
                <a:gd name="connsiteX3" fmla="*/ 2065047 w 2162630"/>
                <a:gd name="connsiteY3" fmla="*/ 1099873 h 2162630"/>
                <a:gd name="connsiteX4" fmla="*/ 1099873 w 2162630"/>
                <a:gd name="connsiteY4" fmla="*/ 2065047 h 2162630"/>
                <a:gd name="connsiteX5" fmla="*/ 1094980 w 2162630"/>
                <a:gd name="connsiteY5" fmla="*/ 2161940 h 2162630"/>
                <a:gd name="connsiteX6" fmla="*/ 1081315 w 2162630"/>
                <a:gd name="connsiteY6" fmla="*/ 2162630 h 2162630"/>
                <a:gd name="connsiteX7" fmla="*/ 0 w 2162630"/>
                <a:gd name="connsiteY7" fmla="*/ 1081315 h 2162630"/>
                <a:gd name="connsiteX8" fmla="*/ 1081315 w 2162630"/>
                <a:gd name="connsiteY8" fmla="*/ 0 h 21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630" h="2162630">
                  <a:moveTo>
                    <a:pt x="1081315" y="0"/>
                  </a:moveTo>
                  <a:cubicBezTo>
                    <a:pt x="1678509" y="0"/>
                    <a:pt x="2162630" y="484121"/>
                    <a:pt x="2162630" y="1081315"/>
                  </a:cubicBezTo>
                  <a:lnTo>
                    <a:pt x="2161940" y="1094980"/>
                  </a:lnTo>
                  <a:lnTo>
                    <a:pt x="2065047" y="1099873"/>
                  </a:lnTo>
                  <a:cubicBezTo>
                    <a:pt x="1556138" y="1151555"/>
                    <a:pt x="1151555" y="1556138"/>
                    <a:pt x="1099873" y="2065047"/>
                  </a:cubicBezTo>
                  <a:lnTo>
                    <a:pt x="1094980" y="2161940"/>
                  </a:lnTo>
                  <a:lnTo>
                    <a:pt x="1081315" y="2162630"/>
                  </a:lnTo>
                  <a:cubicBezTo>
                    <a:pt x="484121" y="2162630"/>
                    <a:pt x="0" y="1678509"/>
                    <a:pt x="0" y="1081315"/>
                  </a:cubicBezTo>
                  <a:cubicBezTo>
                    <a:pt x="0" y="484121"/>
                    <a:pt x="484121" y="0"/>
                    <a:pt x="1081315" y="0"/>
                  </a:cubicBezTo>
                  <a:close/>
                </a:path>
              </a:pathLst>
            </a:custGeom>
            <a:solidFill>
              <a:srgbClr val="4B5C78"/>
            </a:solidFill>
            <a:ln w="25400" cap="flat" cmpd="sng" algn="ctr">
              <a:solidFill>
                <a:sysClr val="window" lastClr="FFFFFF"/>
              </a:solidFill>
              <a:prstDash val="solid"/>
            </a:ln>
            <a:effectLst/>
          </p:spPr>
          <p:txBody>
            <a:bodyPr rtlCol="0" anchor="ctr">
              <a:sp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9" name="文本框 8"/>
          <p:cNvSpPr txBox="1"/>
          <p:nvPr>
            <p:custDataLst>
              <p:tags r:id="rId9"/>
            </p:custDataLst>
          </p:nvPr>
        </p:nvSpPr>
        <p:spPr>
          <a:xfrm>
            <a:off x="0" y="1895475"/>
            <a:ext cx="4519930" cy="1529715"/>
          </a:xfrm>
          <a:prstGeom prst="rect">
            <a:avLst/>
          </a:prstGeom>
          <a:effectLst>
            <a:outerShdw blurRad="50800" dist="38100" dir="2700000" algn="tl" rotWithShape="0">
              <a:prstClr val="black">
                <a:alpha val="40000"/>
              </a:prstClr>
            </a:outerShdw>
          </a:effectLst>
        </p:spPr>
        <p:txBody>
          <a:bodyPr wrap="square" rtlCol="0">
            <a:spAutoFit/>
          </a:bodyPr>
          <a:lstStyle>
            <a:defPPr>
              <a:defRPr lang="en-US"/>
            </a:defPPr>
            <a:lvl1pPr algn="ctr">
              <a:lnSpc>
                <a:spcPct val="130000"/>
              </a:lnSpc>
              <a:defRPr sz="2000" b="1">
                <a:solidFill>
                  <a:schemeClr val="tx2"/>
                </a:solidFill>
                <a:ea typeface="微软雅黑" panose="020B0503020204020204" charset="-122"/>
              </a:defRPr>
            </a:lvl1pPr>
          </a:lstStyle>
          <a:p>
            <a:pPr algn="ctr" defTabSz="457200"/>
            <a:r>
              <a:rPr lang="zh-CN" altLang="en-US" sz="2400" dirty="0">
                <a:solidFill>
                  <a:srgbClr val="4B5C78"/>
                </a:solidFill>
                <a:latin typeface="Arial" panose="020B0604020202020204"/>
                <a:sym typeface="Arial" panose="020B0604020202020204" pitchFamily="34" charset="0"/>
              </a:rPr>
              <a:t>Implement a voice-driven high-efficiency recording system</a:t>
            </a:r>
            <a:endParaRPr lang="zh-CN" altLang="en-US" sz="2400" dirty="0">
              <a:solidFill>
                <a:srgbClr val="4B5C78"/>
              </a:solidFill>
              <a:latin typeface="Arial" panose="020B0604020202020204"/>
              <a:sym typeface="Arial" panose="020B0604020202020204" pitchFamily="34" charset="0"/>
            </a:endParaRPr>
          </a:p>
        </p:txBody>
      </p:sp>
      <p:sp>
        <p:nvSpPr>
          <p:cNvPr id="12" name="文本框 11"/>
          <p:cNvSpPr txBox="1"/>
          <p:nvPr>
            <p:custDataLst>
              <p:tags r:id="rId10"/>
            </p:custDataLst>
          </p:nvPr>
        </p:nvSpPr>
        <p:spPr>
          <a:xfrm>
            <a:off x="8046720" y="1895475"/>
            <a:ext cx="3569335" cy="1050290"/>
          </a:xfrm>
          <a:prstGeom prst="rect">
            <a:avLst/>
          </a:prstGeom>
          <a:effectLst>
            <a:outerShdw blurRad="50800" dist="38100" dir="2700000" algn="tl" rotWithShape="0">
              <a:prstClr val="black">
                <a:alpha val="40000"/>
              </a:prstClr>
            </a:outerShdw>
          </a:effectLst>
        </p:spPr>
        <p:txBody>
          <a:bodyPr wrap="square" rtlCol="0">
            <a:spAutoFit/>
          </a:bodyPr>
          <a:lstStyle>
            <a:defPPr>
              <a:defRPr lang="en-US"/>
            </a:defPPr>
            <a:lvl1pPr algn="ctr">
              <a:lnSpc>
                <a:spcPct val="130000"/>
              </a:lnSpc>
              <a:defRPr sz="2000" b="1">
                <a:solidFill>
                  <a:schemeClr val="tx2"/>
                </a:solidFill>
                <a:ea typeface="微软雅黑" panose="020B0503020204020204" charset="-122"/>
              </a:defRPr>
            </a:lvl1pPr>
          </a:lstStyle>
          <a:p>
            <a:pPr algn="ctr" defTabSz="457200"/>
            <a:r>
              <a:rPr lang="zh-CN" altLang="en-US" sz="2400" dirty="0">
                <a:solidFill>
                  <a:srgbClr val="4B5C78"/>
                </a:solidFill>
                <a:latin typeface="Arial" panose="020B0604020202020204"/>
                <a:sym typeface="Arial" panose="020B0604020202020204" pitchFamily="34" charset="0"/>
              </a:rPr>
              <a:t>Frictionless UX with cognitive affordances</a:t>
            </a:r>
            <a:endParaRPr lang="zh-CN" altLang="en-US" sz="2400" dirty="0">
              <a:solidFill>
                <a:srgbClr val="4B5C78"/>
              </a:solidFill>
              <a:latin typeface="Arial" panose="020B0604020202020204"/>
              <a:sym typeface="Arial" panose="020B0604020202020204" pitchFamily="34" charset="0"/>
            </a:endParaRPr>
          </a:p>
        </p:txBody>
      </p:sp>
      <p:sp>
        <p:nvSpPr>
          <p:cNvPr id="14" name="文本框 13"/>
          <p:cNvSpPr txBox="1"/>
          <p:nvPr>
            <p:custDataLst>
              <p:tags r:id="rId11"/>
            </p:custDataLst>
          </p:nvPr>
        </p:nvSpPr>
        <p:spPr>
          <a:xfrm>
            <a:off x="297180" y="4305935"/>
            <a:ext cx="3924935" cy="1529715"/>
          </a:xfrm>
          <a:prstGeom prst="rect">
            <a:avLst/>
          </a:prstGeom>
          <a:effectLst>
            <a:outerShdw blurRad="50800" dist="38100" dir="2700000" algn="tl" rotWithShape="0">
              <a:prstClr val="black">
                <a:alpha val="40000"/>
              </a:prstClr>
            </a:outerShdw>
          </a:effectLst>
        </p:spPr>
        <p:txBody>
          <a:bodyPr wrap="square" rtlCol="0">
            <a:spAutoFit/>
          </a:bodyPr>
          <a:lstStyle>
            <a:defPPr>
              <a:defRPr lang="en-US"/>
            </a:defPPr>
            <a:lvl1pPr algn="ctr">
              <a:lnSpc>
                <a:spcPct val="130000"/>
              </a:lnSpc>
              <a:defRPr sz="2000" b="1">
                <a:solidFill>
                  <a:schemeClr val="tx2"/>
                </a:solidFill>
                <a:ea typeface="微软雅黑" panose="020B0503020204020204" charset="-122"/>
              </a:defRPr>
            </a:lvl1pPr>
          </a:lstStyle>
          <a:p>
            <a:pPr algn="ctr" defTabSz="457200"/>
            <a:r>
              <a:rPr lang="zh-CN" altLang="en-US" sz="2400" dirty="0">
                <a:solidFill>
                  <a:srgbClr val="4B5C78"/>
                </a:solidFill>
                <a:latin typeface="Arial" panose="020B0604020202020204"/>
                <a:sym typeface="Arial" panose="020B0604020202020204" pitchFamily="34" charset="0"/>
              </a:rPr>
              <a:t>Deliver intelligent information processing capabilities</a:t>
            </a:r>
            <a:endParaRPr lang="zh-CN" altLang="en-US" sz="2400" dirty="0">
              <a:solidFill>
                <a:srgbClr val="4B5C78"/>
              </a:solidFill>
              <a:latin typeface="Arial" panose="020B0604020202020204"/>
              <a:sym typeface="Arial" panose="020B0604020202020204" pitchFamily="34" charset="0"/>
            </a:endParaRPr>
          </a:p>
        </p:txBody>
      </p:sp>
      <p:sp>
        <p:nvSpPr>
          <p:cNvPr id="16" name="文本框 15"/>
          <p:cNvSpPr txBox="1"/>
          <p:nvPr>
            <p:custDataLst>
              <p:tags r:id="rId12"/>
            </p:custDataLst>
          </p:nvPr>
        </p:nvSpPr>
        <p:spPr>
          <a:xfrm>
            <a:off x="8046720" y="4305935"/>
            <a:ext cx="3902710" cy="1529715"/>
          </a:xfrm>
          <a:prstGeom prst="rect">
            <a:avLst/>
          </a:prstGeom>
          <a:effectLst>
            <a:outerShdw blurRad="50800" dist="38100" dir="2700000" algn="tl" rotWithShape="0">
              <a:prstClr val="black">
                <a:alpha val="40000"/>
              </a:prstClr>
            </a:outerShdw>
          </a:effectLst>
        </p:spPr>
        <p:txBody>
          <a:bodyPr wrap="square" rtlCol="0">
            <a:spAutoFit/>
          </a:bodyPr>
          <a:lstStyle>
            <a:defPPr>
              <a:defRPr lang="en-US"/>
            </a:defPPr>
            <a:lvl1pPr algn="ctr">
              <a:lnSpc>
                <a:spcPct val="130000"/>
              </a:lnSpc>
              <a:defRPr sz="2000" b="1">
                <a:solidFill>
                  <a:schemeClr val="tx2"/>
                </a:solidFill>
                <a:ea typeface="微软雅黑" panose="020B0503020204020204" charset="-122"/>
              </a:defRPr>
            </a:lvl1pPr>
          </a:lstStyle>
          <a:p>
            <a:pPr algn="ctr" defTabSz="457200"/>
            <a:r>
              <a:rPr lang="zh-CN" altLang="en-US" sz="2400" dirty="0">
                <a:solidFill>
                  <a:srgbClr val="4B5C78"/>
                </a:solidFill>
                <a:latin typeface="Arial" panose="020B0604020202020204"/>
                <a:sym typeface="Arial" panose="020B0604020202020204" pitchFamily="34" charset="0"/>
              </a:rPr>
              <a:t>Enable voice-command execution with cognitive search capabilities</a:t>
            </a:r>
            <a:endParaRPr lang="zh-CN" altLang="en-US" sz="2400" dirty="0">
              <a:solidFill>
                <a:srgbClr val="4B5C78"/>
              </a:solidFill>
              <a:latin typeface="Arial" panose="020B0604020202020204"/>
              <a:sym typeface="Arial" panose="020B0604020202020204" pitchFamily="34" charset="0"/>
            </a:endParaRPr>
          </a:p>
        </p:txBody>
      </p:sp>
      <p:sp>
        <p:nvSpPr>
          <p:cNvPr id="18" name="文本框 17"/>
          <p:cNvSpPr txBox="1"/>
          <p:nvPr/>
        </p:nvSpPr>
        <p:spPr>
          <a:xfrm>
            <a:off x="800100" y="560070"/>
            <a:ext cx="6146800"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Project Goals</a:t>
            </a:r>
            <a:endParaRPr lang="zh-CN" altLang="en-US" sz="4000" spc="300" dirty="0">
              <a:solidFill>
                <a:srgbClr val="4B5C78"/>
              </a:solidFill>
              <a:latin typeface="+mj-ea"/>
              <a:ea typeface="+mj-ea"/>
            </a:endParaRPr>
          </a:p>
        </p:txBody>
      </p:sp>
      <p:sp>
        <p:nvSpPr>
          <p:cNvPr id="20" name="矩形 19"/>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rot="16200000" flipH="1">
            <a:off x="1522365" y="4978693"/>
            <a:ext cx="231871" cy="3276600"/>
            <a:chOff x="4399082" y="1624876"/>
            <a:chExt cx="231871" cy="3276600"/>
          </a:xfrm>
        </p:grpSpPr>
        <p:cxnSp>
          <p:nvCxnSpPr>
            <p:cNvPr id="29" name="直接连接符 2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rot="5400000" flipH="1">
            <a:off x="10437764" y="-1377843"/>
            <a:ext cx="231871" cy="3276600"/>
            <a:chOff x="4399082" y="1624876"/>
            <a:chExt cx="231871" cy="3276600"/>
          </a:xfrm>
        </p:grpSpPr>
        <p:cxnSp>
          <p:nvCxnSpPr>
            <p:cNvPr id="32" name="直接连接符 31"/>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35" name="图片 34"/>
          <p:cNvPicPr>
            <a:picLocks noChangeAspect="1"/>
          </p:cNvPicPr>
          <p:nvPr/>
        </p:nvPicPr>
        <p:blipFill>
          <a:blip r:embed="rId13" cstate="print">
            <a:alphaModFix amt="56000"/>
          </a:blip>
          <a:stretch>
            <a:fillRect/>
          </a:stretch>
        </p:blipFill>
        <p:spPr>
          <a:xfrm>
            <a:off x="9466368" y="5680149"/>
            <a:ext cx="2563707" cy="13024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6000"/>
            <a:lum/>
          </a:blip>
          <a:srcRect/>
          <a:stretch>
            <a:fillRect/>
          </a:stretch>
        </a:blipFill>
        <a:effectLst/>
      </p:bgPr>
    </p:bg>
    <p:spTree>
      <p:nvGrpSpPr>
        <p:cNvPr id="1" name=""/>
        <p:cNvGrpSpPr/>
        <p:nvPr/>
      </p:nvGrpSpPr>
      <p:grpSpPr>
        <a:xfrm>
          <a:off x="0" y="0"/>
          <a:ext cx="0" cy="0"/>
          <a:chOff x="0" y="0"/>
          <a:chExt cx="0" cy="0"/>
        </a:xfrm>
      </p:grpSpPr>
      <p:sp>
        <p:nvSpPr>
          <p:cNvPr id="26" name="任意多边形: 形状 25"/>
          <p:cNvSpPr/>
          <p:nvPr/>
        </p:nvSpPr>
        <p:spPr>
          <a:xfrm rot="7055768">
            <a:off x="1767289" y="3138169"/>
            <a:ext cx="7375832" cy="1682196"/>
          </a:xfrm>
          <a:custGeom>
            <a:avLst/>
            <a:gdLst>
              <a:gd name="connsiteX0" fmla="*/ 0 w 7375832"/>
              <a:gd name="connsiteY0" fmla="*/ 1682196 h 1682196"/>
              <a:gd name="connsiteX1" fmla="*/ 0 w 7375832"/>
              <a:gd name="connsiteY1" fmla="*/ 0 h 1682196"/>
              <a:gd name="connsiteX2" fmla="*/ 6496546 w 7375832"/>
              <a:gd name="connsiteY2" fmla="*/ 0 h 1682196"/>
              <a:gd name="connsiteX3" fmla="*/ 7375832 w 7375832"/>
              <a:gd name="connsiteY3" fmla="*/ 1682196 h 1682196"/>
            </a:gdLst>
            <a:ahLst/>
            <a:cxnLst>
              <a:cxn ang="0">
                <a:pos x="connsiteX0" y="connsiteY0"/>
              </a:cxn>
              <a:cxn ang="0">
                <a:pos x="connsiteX1" y="connsiteY1"/>
              </a:cxn>
              <a:cxn ang="0">
                <a:pos x="connsiteX2" y="connsiteY2"/>
              </a:cxn>
              <a:cxn ang="0">
                <a:pos x="connsiteX3" y="connsiteY3"/>
              </a:cxn>
            </a:cxnLst>
            <a:rect l="l" t="t" r="r" b="b"/>
            <a:pathLst>
              <a:path w="7375832" h="1682196">
                <a:moveTo>
                  <a:pt x="0" y="1682196"/>
                </a:moveTo>
                <a:lnTo>
                  <a:pt x="0" y="0"/>
                </a:lnTo>
                <a:lnTo>
                  <a:pt x="6496546" y="0"/>
                </a:lnTo>
                <a:lnTo>
                  <a:pt x="7375832" y="1682196"/>
                </a:lnTo>
                <a:close/>
              </a:path>
            </a:pathLst>
          </a:custGeom>
          <a:gradFill>
            <a:gsLst>
              <a:gs pos="100000">
                <a:srgbClr val="4B5C78">
                  <a:alpha val="25000"/>
                </a:srgbClr>
              </a:gs>
              <a:gs pos="50000">
                <a:schemeClr val="accent1">
                  <a:alpha val="30000"/>
                </a:schemeClr>
              </a:gs>
              <a:gs pos="0">
                <a:srgbClr val="2F5597">
                  <a:alpha val="0"/>
                </a:srgb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prstClr val="white"/>
                </a:solidFill>
              </a:ln>
              <a:solidFill>
                <a:srgbClr val="82318E"/>
              </a:solidFill>
              <a:effectLst/>
              <a:uLnTx/>
              <a:uFillTx/>
              <a:latin typeface="OPPOSans M" panose="00020600040101010101" pitchFamily="18" charset="-122"/>
              <a:ea typeface="OPPOSans M" panose="00020600040101010101" pitchFamily="18" charset="-122"/>
              <a:cs typeface="+mn-cs"/>
            </a:endParaRPr>
          </a:p>
        </p:txBody>
      </p:sp>
      <p:sp>
        <p:nvSpPr>
          <p:cNvPr id="24" name="任意多边形: 形状 23"/>
          <p:cNvSpPr/>
          <p:nvPr/>
        </p:nvSpPr>
        <p:spPr>
          <a:xfrm rot="7055768">
            <a:off x="2925052" y="2385298"/>
            <a:ext cx="8160417" cy="1682196"/>
          </a:xfrm>
          <a:custGeom>
            <a:avLst/>
            <a:gdLst>
              <a:gd name="connsiteX0" fmla="*/ 879287 w 8160417"/>
              <a:gd name="connsiteY0" fmla="*/ 1682196 h 1682196"/>
              <a:gd name="connsiteX1" fmla="*/ 0 w 8160417"/>
              <a:gd name="connsiteY1" fmla="*/ 0 h 1682196"/>
              <a:gd name="connsiteX2" fmla="*/ 7738355 w 8160417"/>
              <a:gd name="connsiteY2" fmla="*/ 0 h 1682196"/>
              <a:gd name="connsiteX3" fmla="*/ 8160417 w 8160417"/>
              <a:gd name="connsiteY3" fmla="*/ 807461 h 1682196"/>
              <a:gd name="connsiteX4" fmla="*/ 8160417 w 8160417"/>
              <a:gd name="connsiteY4" fmla="*/ 1682196 h 1682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417" h="1682196">
                <a:moveTo>
                  <a:pt x="879287" y="1682196"/>
                </a:moveTo>
                <a:lnTo>
                  <a:pt x="0" y="0"/>
                </a:lnTo>
                <a:lnTo>
                  <a:pt x="7738355" y="0"/>
                </a:lnTo>
                <a:lnTo>
                  <a:pt x="8160417" y="807461"/>
                </a:lnTo>
                <a:lnTo>
                  <a:pt x="8160417" y="1682196"/>
                </a:lnTo>
                <a:close/>
              </a:path>
            </a:pathLst>
          </a:custGeom>
          <a:gradFill>
            <a:gsLst>
              <a:gs pos="100000">
                <a:srgbClr val="005CA1">
                  <a:alpha val="0"/>
                </a:srgbClr>
              </a:gs>
              <a:gs pos="50000">
                <a:schemeClr val="accent1">
                  <a:alpha val="30000"/>
                </a:schemeClr>
              </a:gs>
              <a:gs pos="0">
                <a:srgbClr val="4B5C78">
                  <a:alpha val="30000"/>
                </a:srgb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prstClr val="white"/>
                </a:solidFill>
              </a:ln>
              <a:solidFill>
                <a:srgbClr val="82318E"/>
              </a:solidFill>
              <a:effectLst/>
              <a:uLnTx/>
              <a:uFillTx/>
              <a:latin typeface="OPPOSans M" panose="00020600040101010101" pitchFamily="18" charset="-122"/>
              <a:ea typeface="OPPOSans M" panose="00020600040101010101" pitchFamily="18" charset="-122"/>
              <a:cs typeface="+mn-cs"/>
            </a:endParaRPr>
          </a:p>
        </p:txBody>
      </p:sp>
      <p:sp>
        <p:nvSpPr>
          <p:cNvPr id="11" name="矩形 10"/>
          <p:cNvSpPr/>
          <p:nvPr/>
        </p:nvSpPr>
        <p:spPr>
          <a:xfrm>
            <a:off x="210185" y="1186815"/>
            <a:ext cx="11706860" cy="5574665"/>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solidFill>
                <a:schemeClr val="bg1">
                  <a:lumMod val="85000"/>
                </a:schemeClr>
              </a:solidFill>
              <a:effectLst>
                <a:outerShdw blurRad="63500" sx="102000" sy="102000" algn="ctr" rotWithShape="0">
                  <a:schemeClr val="tx1">
                    <a:alpha val="40000"/>
                  </a:schemeClr>
                </a:outerShdw>
              </a:effectLst>
              <a:latin typeface="OPPOSans L" panose="00020600040101010101" pitchFamily="18" charset="-122"/>
            </a:endParaRPr>
          </a:p>
        </p:txBody>
      </p:sp>
      <p:sp>
        <p:nvSpPr>
          <p:cNvPr id="18" name="矩形 17"/>
          <p:cNvSpPr/>
          <p:nvPr/>
        </p:nvSpPr>
        <p:spPr>
          <a:xfrm>
            <a:off x="673100" y="207010"/>
            <a:ext cx="6072505" cy="891540"/>
          </a:xfrm>
          <a:prstGeom prst="rect">
            <a:avLst/>
          </a:prstGeom>
          <a:noFill/>
        </p:spPr>
        <p:txBody>
          <a:bodyPr wrap="square">
            <a:spAutoFit/>
          </a:bodyPr>
          <a:lstStyle/>
          <a:p>
            <a:pPr>
              <a:lnSpc>
                <a:spcPct val="130000"/>
              </a:lnSpc>
            </a:pPr>
            <a:r>
              <a:rPr lang="en-US" altLang="zh-CN" sz="4000" spc="300" dirty="0">
                <a:solidFill>
                  <a:srgbClr val="4B5C78"/>
                </a:solidFill>
                <a:latin typeface="+mj-ea"/>
                <a:ea typeface="+mj-ea"/>
              </a:rPr>
              <a:t>C</a:t>
            </a:r>
            <a:r>
              <a:rPr lang="zh-CN" altLang="en-US" sz="4000" spc="300" dirty="0">
                <a:solidFill>
                  <a:srgbClr val="4B5C78"/>
                </a:solidFill>
                <a:latin typeface="+mj-ea"/>
                <a:ea typeface="+mj-ea"/>
              </a:rPr>
              <a:t>hallenges</a:t>
            </a:r>
            <a:endParaRPr lang="zh-CN" altLang="en-US" sz="4000" spc="300" dirty="0">
              <a:solidFill>
                <a:srgbClr val="4B5C78"/>
              </a:solidFill>
              <a:latin typeface="+mj-ea"/>
              <a:ea typeface="+mj-ea"/>
            </a:endParaRPr>
          </a:p>
        </p:txBody>
      </p:sp>
      <p:grpSp>
        <p:nvGrpSpPr>
          <p:cNvPr id="8" name="组合 7"/>
          <p:cNvGrpSpPr/>
          <p:nvPr/>
        </p:nvGrpSpPr>
        <p:grpSpPr>
          <a:xfrm rot="5400000" flipH="1">
            <a:off x="10437763" y="502420"/>
            <a:ext cx="231871" cy="3276600"/>
            <a:chOff x="4399082" y="1624876"/>
            <a:chExt cx="231871" cy="3276600"/>
          </a:xfrm>
        </p:grpSpPr>
        <p:cxnSp>
          <p:nvCxnSpPr>
            <p:cNvPr id="9" name="直接连接符 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2" cstate="print">
            <a:alphaModFix amt="56000"/>
          </a:blip>
          <a:stretch>
            <a:fillRect/>
          </a:stretch>
        </p:blipFill>
        <p:spPr>
          <a:xfrm>
            <a:off x="9466368" y="5680149"/>
            <a:ext cx="2563707" cy="1302462"/>
          </a:xfrm>
          <a:prstGeom prst="rect">
            <a:avLst/>
          </a:prstGeom>
        </p:spPr>
      </p:pic>
      <p:sp>
        <p:nvSpPr>
          <p:cNvPr id="15" name="矩形 14"/>
          <p:cNvSpPr/>
          <p:nvPr/>
        </p:nvSpPr>
        <p:spPr>
          <a:xfrm>
            <a:off x="310528" y="177002"/>
            <a:ext cx="199785" cy="952338"/>
          </a:xfrm>
          <a:prstGeom prst="rect">
            <a:avLst/>
          </a:prstGeom>
          <a:solidFill>
            <a:srgbClr val="4B5C78"/>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891540" y="1503680"/>
            <a:ext cx="11138535" cy="5354320"/>
          </a:xfrm>
          <a:prstGeom prst="rect">
            <a:avLst/>
          </a:prstGeom>
          <a:noFill/>
        </p:spPr>
        <p:txBody>
          <a:bodyPr wrap="square" rtlCol="0">
            <a:spAutoFit/>
          </a:bodyPr>
          <a:p>
            <a:r>
              <a:rPr lang="en-US" altLang="zh-CN" sz="3600">
                <a:latin typeface="HarmonyOS Sans SC" panose="00000500000000000000" charset="-122"/>
                <a:ea typeface="HarmonyOS Sans SC" panose="00000500000000000000" charset="-122"/>
              </a:rPr>
              <a:t>1.</a:t>
            </a:r>
            <a:r>
              <a:rPr lang="zh-CN" altLang="en-US" sz="3600">
                <a:latin typeface="HarmonyOS Sans SC" panose="00000500000000000000" charset="-122"/>
                <a:ea typeface="HarmonyOS Sans SC" panose="00000500000000000000" charset="-122"/>
              </a:rPr>
              <a:t>Speech recognition accuracy remains unstable</a:t>
            </a:r>
            <a:endParaRPr lang="zh-CN" altLang="en-US" sz="3600">
              <a:latin typeface="HarmonyOS Sans SC" panose="00000500000000000000" charset="-122"/>
              <a:ea typeface="HarmonyOS Sans SC" panose="00000500000000000000" charset="-122"/>
            </a:endParaRPr>
          </a:p>
          <a:p>
            <a:r>
              <a:rPr lang="en-US" altLang="zh-CN">
                <a:latin typeface="HarmonyOS Sans SC" panose="00000500000000000000" charset="-122"/>
                <a:ea typeface="HarmonyOS Sans SC" panose="00000500000000000000" charset="-122"/>
              </a:rPr>
              <a:t>      ·</a:t>
            </a:r>
            <a:r>
              <a:rPr lang="zh-CN" altLang="en-US">
                <a:latin typeface="HarmonyOS Sans SC" panose="00000500000000000000" charset="-122"/>
                <a:ea typeface="HarmonyOS Sans SC" panose="00000500000000000000" charset="-122"/>
              </a:rPr>
              <a:t>Environmental noise interference (环境噪声干扰)</a:t>
            </a:r>
            <a:endParaRPr lang="zh-CN" altLang="en-US">
              <a:latin typeface="HarmonyOS Sans SC" panose="00000500000000000000" charset="-122"/>
              <a:ea typeface="HarmonyOS Sans SC" panose="00000500000000000000" charset="-122"/>
            </a:endParaRPr>
          </a:p>
          <a:p>
            <a:r>
              <a:rPr lang="en-US" altLang="zh-CN">
                <a:latin typeface="HarmonyOS Sans SC" panose="00000500000000000000" charset="-122"/>
                <a:ea typeface="HarmonyOS Sans SC" panose="00000500000000000000" charset="-122"/>
              </a:rPr>
              <a:t>      ·</a:t>
            </a:r>
            <a:r>
              <a:rPr lang="zh-CN" altLang="en-US">
                <a:latin typeface="HarmonyOS Sans SC" panose="00000500000000000000" charset="-122"/>
                <a:ea typeface="HarmonyOS Sans SC" panose="00000500000000000000" charset="-122"/>
              </a:rPr>
              <a:t>Dialect/accent variations (方言/口音差异)</a:t>
            </a:r>
            <a:endParaRPr lang="zh-CN" altLang="en-US">
              <a:latin typeface="HarmonyOS Sans SC" panose="00000500000000000000" charset="-122"/>
              <a:ea typeface="HarmonyOS Sans SC" panose="00000500000000000000" charset="-122"/>
            </a:endParaRPr>
          </a:p>
          <a:p>
            <a:r>
              <a:rPr lang="en-US" altLang="zh-CN">
                <a:latin typeface="HarmonyOS Sans SC" panose="00000500000000000000" charset="-122"/>
                <a:ea typeface="HarmonyOS Sans SC" panose="00000500000000000000" charset="-122"/>
              </a:rPr>
              <a:t>      ·</a:t>
            </a:r>
            <a:r>
              <a:rPr lang="zh-CN" altLang="en-US">
                <a:latin typeface="HarmonyOS Sans SC" panose="00000500000000000000" charset="-122"/>
                <a:ea typeface="HarmonyOS Sans SC" panose="00000500000000000000" charset="-122"/>
              </a:rPr>
              <a:t>Speech rate fluctuations (语速波动)</a:t>
            </a:r>
            <a:endParaRPr lang="zh-CN" altLang="en-US">
              <a:latin typeface="HarmonyOS Sans SC" panose="00000500000000000000" charset="-122"/>
              <a:ea typeface="HarmonyOS Sans SC" panose="00000500000000000000" charset="-122"/>
            </a:endParaRPr>
          </a:p>
          <a:p>
            <a:r>
              <a:rPr lang="en-US" altLang="zh-CN" sz="3600">
                <a:latin typeface="HarmonyOS Sans SC" panose="00000500000000000000" charset="-122"/>
                <a:ea typeface="HarmonyOS Sans SC" panose="00000500000000000000" charset="-122"/>
              </a:rPr>
              <a:t>2.Steep learning curve for multi-tech adoption</a:t>
            </a:r>
            <a:endParaRPr lang="en-US" altLang="zh-CN" sz="3600">
              <a:latin typeface="HarmonyOS Sans SC" panose="00000500000000000000" charset="-122"/>
              <a:ea typeface="HarmonyOS Sans SC" panose="00000500000000000000" charset="-122"/>
            </a:endParaRPr>
          </a:p>
          <a:p>
            <a:r>
              <a:rPr lang="en-US" altLang="zh-CN" sz="1800">
                <a:latin typeface="HarmonyOS Sans SC" panose="00000500000000000000" charset="-122"/>
                <a:ea typeface="HarmonyOS Sans SC" panose="00000500000000000000" charset="-122"/>
              </a:rPr>
              <a:t>       ·</a:t>
            </a:r>
            <a:r>
              <a:rPr lang="zh-CN" altLang="en-US" sz="1800">
                <a:latin typeface="HarmonyOS Sans SC" panose="00000500000000000000" charset="-122"/>
                <a:ea typeface="HarmonyOS Sans SC" panose="00000500000000000000" charset="-122"/>
              </a:rPr>
              <a:t>Voice recognition APIs (语音识别API)</a:t>
            </a:r>
            <a:endParaRPr lang="zh-CN" altLang="en-US" sz="1800">
              <a:latin typeface="HarmonyOS Sans SC" panose="00000500000000000000" charset="-122"/>
              <a:ea typeface="HarmonyOS Sans SC" panose="00000500000000000000" charset="-122"/>
            </a:endParaRPr>
          </a:p>
          <a:p>
            <a:r>
              <a:rPr lang="en-US" altLang="zh-CN" sz="1800">
                <a:latin typeface="HarmonyOS Sans SC" panose="00000500000000000000" charset="-122"/>
                <a:ea typeface="HarmonyOS Sans SC" panose="00000500000000000000" charset="-122"/>
              </a:rPr>
              <a:t>       ·</a:t>
            </a:r>
            <a:r>
              <a:rPr lang="zh-CN" altLang="en-US" sz="1800">
                <a:latin typeface="HarmonyOS Sans SC" panose="00000500000000000000" charset="-122"/>
                <a:ea typeface="HarmonyOS Sans SC" panose="00000500000000000000" charset="-122"/>
              </a:rPr>
              <a:t>Mini-program frameworks (小程序框架)</a:t>
            </a:r>
            <a:endParaRPr lang="zh-CN" altLang="en-US" sz="1800">
              <a:latin typeface="HarmonyOS Sans SC" panose="00000500000000000000" charset="-122"/>
              <a:ea typeface="HarmonyOS Sans SC" panose="00000500000000000000" charset="-122"/>
            </a:endParaRPr>
          </a:p>
          <a:p>
            <a:r>
              <a:rPr lang="en-US" altLang="zh-CN" sz="1800">
                <a:latin typeface="HarmonyOS Sans SC" panose="00000500000000000000" charset="-122"/>
                <a:ea typeface="HarmonyOS Sans SC" panose="00000500000000000000" charset="-122"/>
              </a:rPr>
              <a:t>       ·</a:t>
            </a:r>
            <a:r>
              <a:rPr lang="zh-CN" altLang="en-US" sz="1800">
                <a:latin typeface="HarmonyOS Sans SC" panose="00000500000000000000" charset="-122"/>
                <a:ea typeface="HarmonyOS Sans SC" panose="00000500000000000000" charset="-122"/>
              </a:rPr>
              <a:t>Interactive UI design (交互设计)</a:t>
            </a:r>
            <a:endParaRPr lang="zh-CN" altLang="en-US" sz="1800">
              <a:latin typeface="HarmonyOS Sans SC" panose="00000500000000000000" charset="-122"/>
              <a:ea typeface="HarmonyOS Sans SC" panose="00000500000000000000" charset="-122"/>
            </a:endParaRPr>
          </a:p>
          <a:p>
            <a:r>
              <a:rPr lang="en-US" altLang="zh-CN" sz="3600">
                <a:latin typeface="HarmonyOS Sans SC" panose="00000500000000000000" charset="-122"/>
                <a:ea typeface="HarmonyOS Sans SC" panose="00000500000000000000" charset="-122"/>
              </a:rPr>
              <a:t>3.High integration complexity</a:t>
            </a:r>
            <a:endParaRPr lang="en-US" altLang="zh-CN" sz="3600">
              <a:latin typeface="HarmonyOS Sans SC" panose="00000500000000000000" charset="-122"/>
              <a:ea typeface="HarmonyOS Sans SC" panose="00000500000000000000" charset="-122"/>
            </a:endParaRPr>
          </a:p>
          <a:p>
            <a:r>
              <a:rPr lang="en-US" altLang="zh-CN" sz="1800">
                <a:latin typeface="HarmonyOS Sans SC" panose="00000500000000000000" charset="-122"/>
                <a:ea typeface="HarmonyOS Sans SC" panose="00000500000000000000" charset="-122"/>
              </a:rPr>
              <a:t>      ·</a:t>
            </a:r>
            <a:r>
              <a:rPr lang="zh-CN" altLang="en-US" sz="1800">
                <a:latin typeface="HarmonyOS Sans SC" panose="00000500000000000000" charset="-122"/>
                <a:ea typeface="HarmonyOS Sans SC" panose="00000500000000000000" charset="-122"/>
              </a:rPr>
              <a:t>ASR ↔ NLP pipeline alignment(语音识别与自然语言处理对接)</a:t>
            </a:r>
            <a:endParaRPr lang="zh-CN" altLang="en-US" sz="1800">
              <a:latin typeface="HarmonyOS Sans SC" panose="00000500000000000000" charset="-122"/>
              <a:ea typeface="HarmonyOS Sans SC" panose="00000500000000000000" charset="-122"/>
            </a:endParaRPr>
          </a:p>
          <a:p>
            <a:r>
              <a:rPr lang="en-US" altLang="zh-CN" sz="1800">
                <a:latin typeface="HarmonyOS Sans SC" panose="00000500000000000000" charset="-122"/>
                <a:ea typeface="HarmonyOS Sans SC" panose="00000500000000000000" charset="-122"/>
              </a:rPr>
              <a:t>      ·</a:t>
            </a:r>
            <a:r>
              <a:rPr lang="zh-CN" altLang="en-US" sz="1800">
                <a:latin typeface="HarmonyOS Sans SC" panose="00000500000000000000" charset="-122"/>
                <a:ea typeface="HarmonyOS Sans SC" panose="00000500000000000000" charset="-122"/>
              </a:rPr>
              <a:t>Frontend-backend data handoff(前后端数据交接)</a:t>
            </a:r>
            <a:endParaRPr lang="zh-CN" altLang="en-US" sz="1800">
              <a:latin typeface="HarmonyOS Sans SC" panose="00000500000000000000" charset="-122"/>
              <a:ea typeface="HarmonyOS Sans SC" panose="00000500000000000000" charset="-122"/>
            </a:endParaRPr>
          </a:p>
          <a:p>
            <a:r>
              <a:rPr lang="en-US" altLang="zh-CN" sz="3600">
                <a:latin typeface="HarmonyOS Sans SC" panose="00000500000000000000" charset="-122"/>
                <a:ea typeface="HarmonyOS Sans SC" panose="00000500000000000000" charset="-122"/>
              </a:rPr>
              <a:t>4.Compressed testing phases</a:t>
            </a:r>
            <a:endParaRPr lang="en-US" altLang="zh-CN" sz="3600">
              <a:latin typeface="HarmonyOS Sans SC" panose="00000500000000000000" charset="-122"/>
              <a:ea typeface="HarmonyOS Sans SC" panose="00000500000000000000" charset="-122"/>
            </a:endParaRPr>
          </a:p>
          <a:p>
            <a:r>
              <a:rPr lang="zh-CN" altLang="en-US" sz="1800">
                <a:latin typeface="HarmonyOS Sans SC" panose="00000500000000000000" charset="-122"/>
                <a:ea typeface="HarmonyOS Sans SC" panose="00000500000000000000" charset="-122"/>
              </a:rPr>
              <a:t>Limited user testing iterations(用户测试轮次不足)</a:t>
            </a:r>
            <a:endParaRPr lang="zh-CN" altLang="en-US" sz="1800">
              <a:latin typeface="HarmonyOS Sans SC" panose="00000500000000000000" charset="-122"/>
              <a:ea typeface="HarmonyOS Sans SC" panose="00000500000000000000" charset="-122"/>
            </a:endParaRPr>
          </a:p>
          <a:p>
            <a:endParaRPr lang="en-US" altLang="zh-CN" sz="3600">
              <a:latin typeface="HarmonyOS Sans SC" panose="00000500000000000000" charset="-122"/>
              <a:ea typeface="HarmonyOS Sans SC" panose="000005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4B5C78"/>
        </a:solidFill>
        <a:effectLst/>
      </p:bgPr>
    </p:bg>
    <p:spTree>
      <p:nvGrpSpPr>
        <p:cNvPr id="1" name=""/>
        <p:cNvGrpSpPr/>
        <p:nvPr/>
      </p:nvGrpSpPr>
      <p:grpSpPr>
        <a:xfrm>
          <a:off x="0" y="0"/>
          <a:ext cx="0" cy="0"/>
          <a:chOff x="0" y="0"/>
          <a:chExt cx="0" cy="0"/>
        </a:xfrm>
      </p:grpSpPr>
      <p:sp>
        <p:nvSpPr>
          <p:cNvPr id="2" name="矩形 1"/>
          <p:cNvSpPr/>
          <p:nvPr/>
        </p:nvSpPr>
        <p:spPr>
          <a:xfrm>
            <a:off x="0" y="1821062"/>
            <a:ext cx="12192002" cy="3276600"/>
          </a:xfrm>
          <a:prstGeom prst="rect">
            <a:avLst/>
          </a:prstGeom>
          <a:blipFill dpi="0" rotWithShape="1">
            <a:blip r:embed="rId1" cstate="hq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p:nvGrpSpPr>
        <p:grpSpPr>
          <a:xfrm flipH="1">
            <a:off x="752725" y="6989"/>
            <a:ext cx="231871" cy="3276600"/>
            <a:chOff x="4399082" y="1624876"/>
            <a:chExt cx="231871" cy="3276600"/>
          </a:xfrm>
        </p:grpSpPr>
        <p:cxnSp>
          <p:nvCxnSpPr>
            <p:cNvPr id="4" name="直接连接符 3"/>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7655144" y="931973"/>
            <a:ext cx="3168459" cy="7786747"/>
          </a:xfrm>
          <a:prstGeom prst="rect">
            <a:avLst/>
          </a:prstGeom>
          <a:noFill/>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gradFill>
                  <a:gsLst>
                    <a:gs pos="29000">
                      <a:srgbClr val="F9F9F9"/>
                    </a:gs>
                    <a:gs pos="46000">
                      <a:srgbClr val="F9F9F9">
                        <a:alpha val="54000"/>
                      </a:srgbClr>
                    </a:gs>
                    <a:gs pos="80000">
                      <a:srgbClr val="F9F9F9">
                        <a:alpha val="0"/>
                      </a:srgbClr>
                    </a:gs>
                  </a:gsLst>
                  <a:lin ang="5400000" scaled="0"/>
                </a:gradFill>
                <a:latin typeface="+mj-lt"/>
                <a:ea typeface="OPPOSans B" panose="00020600040101010101" pitchFamily="18" charset="-122"/>
              </a:rPr>
              <a:t>4</a:t>
            </a:r>
            <a:endParaRPr kumimoji="0" lang="en-US" altLang="en-US" sz="50000" b="0" i="0" u="none" strike="noStrike" kern="1200" cap="none" spc="0" normalizeH="0" baseline="0" noProof="0" dirty="0">
              <a:ln>
                <a:noFill/>
              </a:ln>
              <a:gradFill>
                <a:gsLst>
                  <a:gs pos="29000">
                    <a:srgbClr val="F9F9F9"/>
                  </a:gs>
                  <a:gs pos="46000">
                    <a:srgbClr val="F9F9F9">
                      <a:alpha val="54000"/>
                    </a:srgbClr>
                  </a:gs>
                  <a:gs pos="80000">
                    <a:srgbClr val="F9F9F9">
                      <a:alpha val="0"/>
                    </a:srgbClr>
                  </a:gs>
                </a:gsLst>
                <a:lin ang="5400000" scaled="0"/>
              </a:gradFill>
              <a:effectLst/>
              <a:uLnTx/>
              <a:uFillTx/>
              <a:latin typeface="+mj-lt"/>
              <a:ea typeface="OPPOSans B" panose="00020600040101010101" pitchFamily="18" charset="-122"/>
              <a:cs typeface="Arial" panose="020B0604020202020204" pitchFamily="34" charset="0"/>
            </a:endParaRPr>
          </a:p>
        </p:txBody>
      </p:sp>
      <p:sp>
        <p:nvSpPr>
          <p:cNvPr id="7" name="文本框 6"/>
          <p:cNvSpPr txBox="1"/>
          <p:nvPr/>
        </p:nvSpPr>
        <p:spPr>
          <a:xfrm>
            <a:off x="1405255" y="3708083"/>
            <a:ext cx="7406640" cy="1568450"/>
          </a:xfrm>
          <a:prstGeom prst="rect">
            <a:avLst/>
          </a:prstGeom>
          <a:noFill/>
        </p:spPr>
        <p:txBody>
          <a:bodyPr vert="horz" wrap="square" lIns="91440" tIns="45720" rIns="91440" bIns="45720" rtlCol="0" anchor="ctr">
            <a:spAutoFit/>
          </a:bodyPr>
          <a:lstStyle>
            <a:defPPr>
              <a:defRPr lang="zh-CN"/>
            </a:defPPr>
            <a:lvl1pPr marL="0" indent="0" algn="ctr" defTabSz="914400" rtl="0" eaLnBrk="1" latinLnBrk="0" hangingPunct="1">
              <a:buNone/>
              <a:defRPr lang="zh-CN" altLang="en-US" sz="5400" b="1" kern="1200" dirty="0">
                <a:solidFill>
                  <a:srgbClr val="FCEEE8"/>
                </a:solidFill>
                <a:latin typeface="OPPOSans M" panose="00020600040101010101" pitchFamily="18" charset="-122"/>
                <a:ea typeface="OPPOSans M"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white"/>
                </a:solidFill>
                <a:effectLst/>
                <a:uLnTx/>
                <a:uFillTx/>
                <a:ea typeface="OPPOSans M" panose="00020600040101010101" pitchFamily="18" charset="-122"/>
                <a:cs typeface="+mn-cs"/>
              </a:rPr>
              <a:t>Work Plan and Division of work</a:t>
            </a:r>
            <a:endParaRPr kumimoji="0" lang="zh-CN" altLang="en-US" sz="4800" b="1" i="0" u="none" strike="noStrike" kern="1200" cap="none" spc="0" normalizeH="0" baseline="0" noProof="0" dirty="0">
              <a:ln>
                <a:noFill/>
              </a:ln>
              <a:solidFill>
                <a:prstClr val="white"/>
              </a:solidFill>
              <a:effectLst/>
              <a:uLnTx/>
              <a:uFillTx/>
              <a:ea typeface="OPPOSans M" panose="00020600040101010101" pitchFamily="18" charset="-122"/>
              <a:cs typeface="+mn-cs"/>
            </a:endParaRPr>
          </a:p>
        </p:txBody>
      </p:sp>
      <p:grpSp>
        <p:nvGrpSpPr>
          <p:cNvPr id="12" name="组合 11"/>
          <p:cNvGrpSpPr/>
          <p:nvPr/>
        </p:nvGrpSpPr>
        <p:grpSpPr>
          <a:xfrm flipH="1" flipV="1">
            <a:off x="11202882" y="3581400"/>
            <a:ext cx="231871" cy="3276600"/>
            <a:chOff x="4399082" y="1624876"/>
            <a:chExt cx="231871" cy="3276600"/>
          </a:xfrm>
        </p:grpSpPr>
        <p:cxnSp>
          <p:nvCxnSpPr>
            <p:cNvPr id="13" name="直接连接符 12"/>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a:blip r:embed="rId2" cstate="print">
            <a:alphaModFix amt="59000"/>
          </a:blip>
          <a:stretch>
            <a:fillRect/>
          </a:stretch>
        </p:blipFill>
        <p:spPr>
          <a:xfrm>
            <a:off x="9226966" y="514290"/>
            <a:ext cx="2869784" cy="1457961"/>
          </a:xfrm>
          <a:prstGeom prst="rect">
            <a:avLst/>
          </a:prstGeom>
          <a:effectLst>
            <a:outerShdw blurRad="50800" dist="50800" dir="5400000" algn="ctr" rotWithShape="0">
              <a:srgbClr val="000000">
                <a:alpha val="24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6000"/>
            <a:lum/>
          </a:blip>
          <a:srcRect/>
          <a:stretch>
            <a:fillRect/>
          </a:stretch>
        </a:blipFill>
        <a:effectLst/>
      </p:bgPr>
    </p:bg>
    <p:spTree>
      <p:nvGrpSpPr>
        <p:cNvPr id="1" name=""/>
        <p:cNvGrpSpPr/>
        <p:nvPr/>
      </p:nvGrpSpPr>
      <p:grpSpPr>
        <a:xfrm>
          <a:off x="0" y="0"/>
          <a:ext cx="0" cy="0"/>
          <a:chOff x="0" y="0"/>
          <a:chExt cx="0" cy="0"/>
        </a:xfrm>
      </p:grpSpPr>
      <p:sp>
        <p:nvSpPr>
          <p:cNvPr id="26" name="任意多边形: 形状 25"/>
          <p:cNvSpPr/>
          <p:nvPr/>
        </p:nvSpPr>
        <p:spPr>
          <a:xfrm rot="7055768">
            <a:off x="1767289" y="3138169"/>
            <a:ext cx="7375832" cy="1682196"/>
          </a:xfrm>
          <a:custGeom>
            <a:avLst/>
            <a:gdLst>
              <a:gd name="connsiteX0" fmla="*/ 0 w 7375832"/>
              <a:gd name="connsiteY0" fmla="*/ 1682196 h 1682196"/>
              <a:gd name="connsiteX1" fmla="*/ 0 w 7375832"/>
              <a:gd name="connsiteY1" fmla="*/ 0 h 1682196"/>
              <a:gd name="connsiteX2" fmla="*/ 6496546 w 7375832"/>
              <a:gd name="connsiteY2" fmla="*/ 0 h 1682196"/>
              <a:gd name="connsiteX3" fmla="*/ 7375832 w 7375832"/>
              <a:gd name="connsiteY3" fmla="*/ 1682196 h 1682196"/>
            </a:gdLst>
            <a:ahLst/>
            <a:cxnLst>
              <a:cxn ang="0">
                <a:pos x="connsiteX0" y="connsiteY0"/>
              </a:cxn>
              <a:cxn ang="0">
                <a:pos x="connsiteX1" y="connsiteY1"/>
              </a:cxn>
              <a:cxn ang="0">
                <a:pos x="connsiteX2" y="connsiteY2"/>
              </a:cxn>
              <a:cxn ang="0">
                <a:pos x="connsiteX3" y="connsiteY3"/>
              </a:cxn>
            </a:cxnLst>
            <a:rect l="l" t="t" r="r" b="b"/>
            <a:pathLst>
              <a:path w="7375832" h="1682196">
                <a:moveTo>
                  <a:pt x="0" y="1682196"/>
                </a:moveTo>
                <a:lnTo>
                  <a:pt x="0" y="0"/>
                </a:lnTo>
                <a:lnTo>
                  <a:pt x="6496546" y="0"/>
                </a:lnTo>
                <a:lnTo>
                  <a:pt x="7375832" y="1682196"/>
                </a:lnTo>
                <a:close/>
              </a:path>
            </a:pathLst>
          </a:custGeom>
          <a:gradFill>
            <a:gsLst>
              <a:gs pos="100000">
                <a:srgbClr val="4B5C78">
                  <a:alpha val="25000"/>
                </a:srgbClr>
              </a:gs>
              <a:gs pos="50000">
                <a:schemeClr val="accent1">
                  <a:alpha val="30000"/>
                </a:schemeClr>
              </a:gs>
              <a:gs pos="0">
                <a:srgbClr val="2F5597">
                  <a:alpha val="0"/>
                </a:srgb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prstClr val="white"/>
                </a:solidFill>
              </a:ln>
              <a:solidFill>
                <a:srgbClr val="82318E"/>
              </a:solidFill>
              <a:effectLst/>
              <a:uLnTx/>
              <a:uFillTx/>
              <a:latin typeface="OPPOSans M" panose="00020600040101010101" pitchFamily="18" charset="-122"/>
              <a:ea typeface="OPPOSans M" panose="00020600040101010101" pitchFamily="18" charset="-122"/>
              <a:cs typeface="+mn-cs"/>
            </a:endParaRPr>
          </a:p>
        </p:txBody>
      </p:sp>
      <p:sp>
        <p:nvSpPr>
          <p:cNvPr id="24" name="任意多边形: 形状 23"/>
          <p:cNvSpPr/>
          <p:nvPr/>
        </p:nvSpPr>
        <p:spPr>
          <a:xfrm rot="7055768">
            <a:off x="2925052" y="2385298"/>
            <a:ext cx="8160417" cy="1682196"/>
          </a:xfrm>
          <a:custGeom>
            <a:avLst/>
            <a:gdLst>
              <a:gd name="connsiteX0" fmla="*/ 879287 w 8160417"/>
              <a:gd name="connsiteY0" fmla="*/ 1682196 h 1682196"/>
              <a:gd name="connsiteX1" fmla="*/ 0 w 8160417"/>
              <a:gd name="connsiteY1" fmla="*/ 0 h 1682196"/>
              <a:gd name="connsiteX2" fmla="*/ 7738355 w 8160417"/>
              <a:gd name="connsiteY2" fmla="*/ 0 h 1682196"/>
              <a:gd name="connsiteX3" fmla="*/ 8160417 w 8160417"/>
              <a:gd name="connsiteY3" fmla="*/ 807461 h 1682196"/>
              <a:gd name="connsiteX4" fmla="*/ 8160417 w 8160417"/>
              <a:gd name="connsiteY4" fmla="*/ 1682196 h 1682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417" h="1682196">
                <a:moveTo>
                  <a:pt x="879287" y="1682196"/>
                </a:moveTo>
                <a:lnTo>
                  <a:pt x="0" y="0"/>
                </a:lnTo>
                <a:lnTo>
                  <a:pt x="7738355" y="0"/>
                </a:lnTo>
                <a:lnTo>
                  <a:pt x="8160417" y="807461"/>
                </a:lnTo>
                <a:lnTo>
                  <a:pt x="8160417" y="1682196"/>
                </a:lnTo>
                <a:close/>
              </a:path>
            </a:pathLst>
          </a:custGeom>
          <a:gradFill>
            <a:gsLst>
              <a:gs pos="100000">
                <a:srgbClr val="005CA1">
                  <a:alpha val="0"/>
                </a:srgbClr>
              </a:gs>
              <a:gs pos="50000">
                <a:schemeClr val="accent1">
                  <a:alpha val="30000"/>
                </a:schemeClr>
              </a:gs>
              <a:gs pos="0">
                <a:srgbClr val="4B5C78">
                  <a:alpha val="30000"/>
                </a:srgb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prstClr val="white"/>
                </a:solidFill>
              </a:ln>
              <a:solidFill>
                <a:srgbClr val="82318E"/>
              </a:solidFill>
              <a:effectLst/>
              <a:uLnTx/>
              <a:uFillTx/>
              <a:latin typeface="OPPOSans M" panose="00020600040101010101" pitchFamily="18" charset="-122"/>
              <a:ea typeface="OPPOSans M" panose="00020600040101010101" pitchFamily="18" charset="-122"/>
              <a:cs typeface="+mn-cs"/>
            </a:endParaRPr>
          </a:p>
        </p:txBody>
      </p:sp>
      <p:sp>
        <p:nvSpPr>
          <p:cNvPr id="18" name="矩形 17"/>
          <p:cNvSpPr/>
          <p:nvPr/>
        </p:nvSpPr>
        <p:spPr>
          <a:xfrm>
            <a:off x="2469184" y="2132941"/>
            <a:ext cx="3453944" cy="616644"/>
          </a:xfrm>
          <a:prstGeom prst="rect">
            <a:avLst/>
          </a:prstGeom>
          <a:noFill/>
        </p:spPr>
        <p:txBody>
          <a:bodyPr wrap="square">
            <a:spAutoFit/>
          </a:bodyPr>
          <a:lstStyle/>
          <a:p>
            <a:pPr>
              <a:lnSpc>
                <a:spcPct val="130000"/>
              </a:lnSpc>
            </a:pPr>
            <a:r>
              <a:rPr lang="zh-CN" altLang="en-US" sz="2800" b="1" dirty="0">
                <a:gradFill>
                  <a:gsLst>
                    <a:gs pos="30000">
                      <a:schemeClr val="accent1">
                        <a:lumMod val="50000"/>
                      </a:schemeClr>
                    </a:gs>
                    <a:gs pos="100000">
                      <a:schemeClr val="accent1">
                        <a:lumMod val="75000"/>
                      </a:schemeClr>
                    </a:gs>
                  </a:gsLst>
                  <a:lin ang="0" scaled="0"/>
                </a:gradFill>
                <a:latin typeface="OPPOSans B" panose="00020600040101010101" pitchFamily="18" charset="-122"/>
                <a:ea typeface="OPPOSans B" panose="00020600040101010101" pitchFamily="18" charset="-122"/>
                <a:cs typeface="OPPOSans B" panose="00020600040101010101" pitchFamily="18" charset="-122"/>
              </a:rPr>
              <a:t>政策实施</a:t>
            </a:r>
            <a:endParaRPr lang="zh-CN" altLang="en-US" sz="2800" b="1" dirty="0">
              <a:gradFill>
                <a:gsLst>
                  <a:gs pos="30000">
                    <a:schemeClr val="accent1">
                      <a:lumMod val="50000"/>
                    </a:schemeClr>
                  </a:gs>
                  <a:gs pos="100000">
                    <a:schemeClr val="accent1">
                      <a:lumMod val="75000"/>
                    </a:schemeClr>
                  </a:gs>
                </a:gsLst>
                <a:lin ang="0" scaled="0"/>
              </a:gra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5" name="组合 4"/>
          <p:cNvGrpSpPr/>
          <p:nvPr/>
        </p:nvGrpSpPr>
        <p:grpSpPr>
          <a:xfrm rot="16200000" flipH="1">
            <a:off x="1522366" y="3698046"/>
            <a:ext cx="231871" cy="3276600"/>
            <a:chOff x="4399082" y="1624876"/>
            <a:chExt cx="231871" cy="3276600"/>
          </a:xfrm>
        </p:grpSpPr>
        <p:cxnSp>
          <p:nvCxnSpPr>
            <p:cNvPr id="6" name="直接连接符 5"/>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rot="5400000" flipH="1">
            <a:off x="10437763" y="502420"/>
            <a:ext cx="231871" cy="3276600"/>
            <a:chOff x="4399082" y="1624876"/>
            <a:chExt cx="231871" cy="3276600"/>
          </a:xfrm>
        </p:grpSpPr>
        <p:cxnSp>
          <p:nvCxnSpPr>
            <p:cNvPr id="9" name="直接连接符 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2" cstate="print">
            <a:alphaModFix amt="56000"/>
          </a:blip>
          <a:stretch>
            <a:fillRect/>
          </a:stretch>
        </p:blipFill>
        <p:spPr>
          <a:xfrm>
            <a:off x="9466368" y="5680149"/>
            <a:ext cx="2563707" cy="1302462"/>
          </a:xfrm>
          <a:prstGeom prst="rect">
            <a:avLst/>
          </a:prstGeom>
        </p:spPr>
      </p:pic>
      <p:graphicFrame>
        <p:nvGraphicFramePr>
          <p:cNvPr id="2" name="表格 1"/>
          <p:cNvGraphicFramePr/>
          <p:nvPr/>
        </p:nvGraphicFramePr>
        <p:xfrm>
          <a:off x="1214755" y="1348740"/>
          <a:ext cx="10200640" cy="4160520"/>
        </p:xfrm>
        <a:graphic>
          <a:graphicData uri="http://schemas.openxmlformats.org/drawingml/2006/table">
            <a:tbl>
              <a:tblPr firstRow="1" bandRow="1">
                <a:tableStyleId>{5C22544A-7EE6-4342-B048-85BDC9FD1C3A}</a:tableStyleId>
              </a:tblPr>
              <a:tblGrid>
                <a:gridCol w="4266565"/>
                <a:gridCol w="5934075"/>
              </a:tblGrid>
              <a:tr h="462280">
                <a:tc>
                  <a:txBody>
                    <a:bodyPr/>
                    <a:p>
                      <a:pPr indent="0">
                        <a:buNone/>
                      </a:pPr>
                      <a:r>
                        <a:rPr lang="en-US" sz="2200" b="1">
                          <a:solidFill>
                            <a:srgbClr val="404040"/>
                          </a:solidFill>
                          <a:latin typeface="Segoe UI" panose="020B0502040204020203" charset="0"/>
                          <a:cs typeface="Segoe UI" panose="020B0502040204020203" charset="0"/>
                        </a:rPr>
                        <a:t>Week</a:t>
                      </a:r>
                      <a:endParaRPr lang="en-US" altLang="en-US" sz="2200" b="1">
                        <a:solidFill>
                          <a:srgbClr val="404040"/>
                        </a:solidFill>
                        <a:latin typeface="Segoe UI" panose="020B0502040204020203" charset="0"/>
                        <a:ea typeface="Segoe UI" panose="020B0502040204020203" charset="0"/>
                        <a:cs typeface="Segoe UI" panose="020B0502040204020203" charset="0"/>
                      </a:endParaRPr>
                    </a:p>
                  </a:txBody>
                  <a:tcPr marL="0" marR="63500" marT="63500" marB="63500" vert="horz" anchor="ctr" anchorCtr="0"/>
                </a:tc>
                <a:tc>
                  <a:txBody>
                    <a:bodyPr/>
                    <a:p>
                      <a:pPr indent="0">
                        <a:buNone/>
                      </a:pPr>
                      <a:r>
                        <a:rPr lang="en-US" sz="2200" b="1">
                          <a:solidFill>
                            <a:srgbClr val="404040"/>
                          </a:solidFill>
                          <a:latin typeface="Segoe UI" panose="020B0502040204020203" charset="0"/>
                          <a:cs typeface="Segoe UI" panose="020B0502040204020203" charset="0"/>
                        </a:rPr>
                        <a:t>Key Deliverables</a:t>
                      </a:r>
                      <a:endParaRPr lang="en-US" altLang="en-US" sz="2200" b="1">
                        <a:solidFill>
                          <a:srgbClr val="404040"/>
                        </a:solidFill>
                        <a:latin typeface="Segoe UI" panose="020B0502040204020203" charset="0"/>
                        <a:ea typeface="Segoe UI" panose="020B0502040204020203" charset="0"/>
                        <a:cs typeface="Segoe UI" panose="020B0502040204020203" charset="0"/>
                      </a:endParaRPr>
                    </a:p>
                  </a:txBody>
                  <a:tcPr marL="63500" marR="63500" marT="63500" marB="63500" vert="horz" anchor="ctr" anchorCtr="0"/>
                </a:tc>
              </a:tr>
              <a:tr h="381000">
                <a:tc>
                  <a:txBody>
                    <a:bodyPr/>
                    <a:p>
                      <a:pPr indent="0">
                        <a:buNone/>
                      </a:pPr>
                      <a:r>
                        <a:rPr lang="en-US" sz="2200" b="0">
                          <a:solidFill>
                            <a:srgbClr val="404040"/>
                          </a:solidFill>
                          <a:latin typeface="Segoe UI" panose="020B0502040204020203" charset="0"/>
                          <a:cs typeface="Segoe UI" panose="020B0502040204020203" charset="0"/>
                        </a:rPr>
                        <a:t>Week 10</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0" marR="63500" marT="63500" marB="63500" vert="horz" anchor="ctr" anchorCtr="0"/>
                </a:tc>
                <a:tc>
                  <a:txBody>
                    <a:bodyPr/>
                    <a:p>
                      <a:pPr indent="0">
                        <a:buNone/>
                      </a:pPr>
                      <a:r>
                        <a:rPr lang="en-US" sz="2200" b="0">
                          <a:solidFill>
                            <a:srgbClr val="404040"/>
                          </a:solidFill>
                          <a:latin typeface="Segoe UI" panose="020B0502040204020203" charset="0"/>
                          <a:cs typeface="Segoe UI" panose="020B0502040204020203" charset="0"/>
                        </a:rPr>
                        <a:t>Requirement finalization &amp; role assignment</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63500" marR="63500" marT="63500" marB="63500" vert="horz" anchor="ctr" anchorCtr="0"/>
                </a:tc>
              </a:tr>
              <a:tr h="381000">
                <a:tc>
                  <a:txBody>
                    <a:bodyPr/>
                    <a:p>
                      <a:pPr indent="0">
                        <a:buNone/>
                      </a:pPr>
                      <a:r>
                        <a:rPr lang="en-US" sz="2200" b="0">
                          <a:solidFill>
                            <a:srgbClr val="404040"/>
                          </a:solidFill>
                          <a:latin typeface="Segoe UI" panose="020B0502040204020203" charset="0"/>
                          <a:cs typeface="Segoe UI" panose="020B0502040204020203" charset="0"/>
                        </a:rPr>
                        <a:t>Week 11</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0" marR="63500" marT="63500" marB="63500" vert="horz" anchor="ctr" anchorCtr="0"/>
                </a:tc>
                <a:tc>
                  <a:txBody>
                    <a:bodyPr/>
                    <a:p>
                      <a:pPr indent="0">
                        <a:buNone/>
                      </a:pPr>
                      <a:r>
                        <a:rPr lang="en-US" sz="2200" b="0">
                          <a:solidFill>
                            <a:srgbClr val="404040"/>
                          </a:solidFill>
                          <a:latin typeface="Segoe UI" panose="020B0502040204020203" charset="0"/>
                          <a:cs typeface="Segoe UI" panose="020B0502040204020203" charset="0"/>
                        </a:rPr>
                        <a:t>Tech stack training &amp; framework setup</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63500" marR="63500" marT="63500" marB="63500" vert="horz" anchor="ctr" anchorCtr="0"/>
                </a:tc>
              </a:tr>
              <a:tr h="381000">
                <a:tc>
                  <a:txBody>
                    <a:bodyPr/>
                    <a:p>
                      <a:pPr indent="0">
                        <a:buNone/>
                      </a:pPr>
                      <a:r>
                        <a:rPr lang="en-US" sz="2200" b="0">
                          <a:solidFill>
                            <a:srgbClr val="404040"/>
                          </a:solidFill>
                          <a:latin typeface="Segoe UI" panose="020B0502040204020203" charset="0"/>
                          <a:cs typeface="Segoe UI" panose="020B0502040204020203" charset="0"/>
                        </a:rPr>
                        <a:t>Week 12</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0" marR="63500" marT="63500" marB="63500" vert="horz" anchor="ctr" anchorCtr="0"/>
                </a:tc>
                <a:tc>
                  <a:txBody>
                    <a:bodyPr/>
                    <a:p>
                      <a:pPr indent="0">
                        <a:buNone/>
                      </a:pPr>
                      <a:r>
                        <a:rPr lang="en-US" sz="2200" b="0">
                          <a:solidFill>
                            <a:srgbClr val="404040"/>
                          </a:solidFill>
                          <a:latin typeface="Segoe UI" panose="020B0502040204020203" charset="0"/>
                          <a:cs typeface="Segoe UI" panose="020B0502040204020203" charset="0"/>
                        </a:rPr>
                        <a:t>Core speech recognition implementation</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63500" marR="63500" marT="63500" marB="63500" vert="horz" anchor="ctr" anchorCtr="0"/>
                </a:tc>
              </a:tr>
              <a:tr h="381000">
                <a:tc>
                  <a:txBody>
                    <a:bodyPr/>
                    <a:p>
                      <a:pPr indent="0">
                        <a:buNone/>
                      </a:pPr>
                      <a:r>
                        <a:rPr lang="en-US" sz="2200" b="0">
                          <a:solidFill>
                            <a:srgbClr val="404040"/>
                          </a:solidFill>
                          <a:latin typeface="Segoe UI" panose="020B0502040204020203" charset="0"/>
                          <a:cs typeface="Segoe UI" panose="020B0502040204020203" charset="0"/>
                        </a:rPr>
                        <a:t>Week 13</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0" marR="63500" marT="63500" marB="63500" vert="horz" anchor="ctr" anchorCtr="0"/>
                </a:tc>
                <a:tc>
                  <a:txBody>
                    <a:bodyPr/>
                    <a:p>
                      <a:pPr indent="0">
                        <a:buNone/>
                      </a:pPr>
                      <a:r>
                        <a:rPr lang="en-US" sz="2200" b="0">
                          <a:solidFill>
                            <a:srgbClr val="404040"/>
                          </a:solidFill>
                          <a:latin typeface="Segoe UI" panose="020B0502040204020203" charset="0"/>
                          <a:cs typeface="Segoe UI" panose="020B0502040204020203" charset="0"/>
                        </a:rPr>
                        <a:t>NLP module integration &amp; testing</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63500" marR="63500" marT="63500" marB="63500" vert="horz" anchor="ctr" anchorCtr="0"/>
                </a:tc>
              </a:tr>
              <a:tr h="381000">
                <a:tc>
                  <a:txBody>
                    <a:bodyPr/>
                    <a:p>
                      <a:pPr indent="0">
                        <a:buNone/>
                      </a:pPr>
                      <a:r>
                        <a:rPr lang="en-US" sz="2200" b="0">
                          <a:solidFill>
                            <a:srgbClr val="404040"/>
                          </a:solidFill>
                          <a:latin typeface="Segoe UI" panose="020B0502040204020203" charset="0"/>
                          <a:cs typeface="Segoe UI" panose="020B0502040204020203" charset="0"/>
                        </a:rPr>
                        <a:t>Week 14</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0" marR="63500" marT="63500" marB="63500" vert="horz" anchor="ctr" anchorCtr="0"/>
                </a:tc>
                <a:tc>
                  <a:txBody>
                    <a:bodyPr/>
                    <a:p>
                      <a:pPr indent="0">
                        <a:buNone/>
                      </a:pPr>
                      <a:r>
                        <a:rPr lang="en-US" sz="2200" b="0">
                          <a:solidFill>
                            <a:srgbClr val="404040"/>
                          </a:solidFill>
                          <a:latin typeface="Segoe UI" panose="020B0502040204020203" charset="0"/>
                          <a:cs typeface="Segoe UI" panose="020B0502040204020203" charset="0"/>
                        </a:rPr>
                        <a:t>UI/UX design refinement</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63500" marR="63500" marT="63500" marB="63500" vert="horz" anchor="ctr" anchorCtr="0"/>
                </a:tc>
              </a:tr>
              <a:tr h="381000">
                <a:tc>
                  <a:txBody>
                    <a:bodyPr/>
                    <a:p>
                      <a:pPr indent="0">
                        <a:buNone/>
                      </a:pPr>
                      <a:r>
                        <a:rPr lang="en-US" sz="2200" b="0">
                          <a:solidFill>
                            <a:srgbClr val="404040"/>
                          </a:solidFill>
                          <a:latin typeface="Segoe UI" panose="020B0502040204020203" charset="0"/>
                          <a:cs typeface="Segoe UI" panose="020B0502040204020203" charset="0"/>
                        </a:rPr>
                        <a:t>Week 15</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0" marR="63500" marT="63500" marB="63500" vert="horz" anchor="ctr" anchorCtr="0"/>
                </a:tc>
                <a:tc>
                  <a:txBody>
                    <a:bodyPr/>
                    <a:p>
                      <a:pPr indent="0">
                        <a:buNone/>
                      </a:pPr>
                      <a:r>
                        <a:rPr lang="en-US" sz="2200" b="0">
                          <a:solidFill>
                            <a:srgbClr val="404040"/>
                          </a:solidFill>
                          <a:latin typeface="Segoe UI" panose="020B0502040204020203" charset="0"/>
                          <a:cs typeface="Segoe UI" panose="020B0502040204020203" charset="0"/>
                        </a:rPr>
                        <a:t>System integration &amp; stress testing</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63500" marR="63500" marT="63500" marB="63500" vert="horz" anchor="ctr" anchorCtr="0"/>
                </a:tc>
              </a:tr>
              <a:tr h="381000">
                <a:tc>
                  <a:txBody>
                    <a:bodyPr/>
                    <a:p>
                      <a:pPr indent="0">
                        <a:buNone/>
                      </a:pPr>
                      <a:r>
                        <a:rPr lang="en-US" sz="2200" b="0">
                          <a:solidFill>
                            <a:srgbClr val="404040"/>
                          </a:solidFill>
                          <a:latin typeface="Segoe UI" panose="020B0502040204020203" charset="0"/>
                          <a:cs typeface="Segoe UI" panose="020B0502040204020203" charset="0"/>
                        </a:rPr>
                        <a:t>Week 16</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0" marR="63500" marT="63500" marB="63500" vert="horz" anchor="ctr" anchorCtr="0"/>
                </a:tc>
                <a:tc>
                  <a:txBody>
                    <a:bodyPr/>
                    <a:p>
                      <a:pPr indent="0">
                        <a:buNone/>
                      </a:pPr>
                      <a:r>
                        <a:rPr lang="en-US" sz="2200" b="0">
                          <a:solidFill>
                            <a:srgbClr val="404040"/>
                          </a:solidFill>
                          <a:latin typeface="Segoe UI" panose="020B0502040204020203" charset="0"/>
                          <a:cs typeface="Segoe UI" panose="020B0502040204020203" charset="0"/>
                        </a:rPr>
                        <a:t>Final polishing &amp; presentation prep</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63500" marR="63500" marT="63500" marB="63500" vert="horz" anchor="ctr" anchorCtr="0"/>
                </a:tc>
              </a:tr>
              <a:tr h="381000">
                <a:tc>
                  <a:txBody>
                    <a:bodyPr/>
                    <a:p>
                      <a:pPr indent="0">
                        <a:buNone/>
                      </a:pPr>
                      <a:r>
                        <a:rPr lang="en-US" sz="2200" b="0">
                          <a:solidFill>
                            <a:srgbClr val="404040"/>
                          </a:solidFill>
                          <a:latin typeface="Segoe UI" panose="020B0502040204020203" charset="0"/>
                          <a:cs typeface="Segoe UI" panose="020B0502040204020203" charset="0"/>
                        </a:rPr>
                        <a:t>Week 17</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0" marR="63500" marT="63500" marB="63500" vert="horz" anchor="ctr" anchorCtr="0"/>
                </a:tc>
                <a:tc>
                  <a:txBody>
                    <a:bodyPr/>
                    <a:p>
                      <a:pPr indent="0">
                        <a:buNone/>
                      </a:pPr>
                      <a:r>
                        <a:rPr lang="en-US" sz="2200" b="0">
                          <a:solidFill>
                            <a:srgbClr val="404040"/>
                          </a:solidFill>
                          <a:latin typeface="Segoe UI" panose="020B0502040204020203" charset="0"/>
                          <a:cs typeface="Segoe UI" panose="020B0502040204020203" charset="0"/>
                        </a:rPr>
                        <a:t>Final defense showcase</a:t>
                      </a:r>
                      <a:endParaRPr lang="en-US" altLang="en-US" sz="2200" b="0">
                        <a:solidFill>
                          <a:srgbClr val="404040"/>
                        </a:solidFill>
                        <a:latin typeface="Segoe UI" panose="020B0502040204020203" charset="0"/>
                        <a:ea typeface="Segoe UI" panose="020B0502040204020203" charset="0"/>
                        <a:cs typeface="Segoe UI" panose="020B0502040204020203" charset="0"/>
                      </a:endParaRPr>
                    </a:p>
                  </a:txBody>
                  <a:tcPr marL="63500" marR="63500" marT="63500" marB="63500" vert="horz" anchor="ctr" anchorCtr="0"/>
                </a:tc>
              </a:tr>
            </a:tbl>
          </a:graphicData>
        </a:graphic>
      </p:graphicFrame>
      <p:sp>
        <p:nvSpPr>
          <p:cNvPr id="12" name="文本框 11"/>
          <p:cNvSpPr txBox="1"/>
          <p:nvPr/>
        </p:nvSpPr>
        <p:spPr>
          <a:xfrm>
            <a:off x="874395" y="285115"/>
            <a:ext cx="3727450" cy="706755"/>
          </a:xfrm>
          <a:prstGeom prst="rect">
            <a:avLst/>
          </a:prstGeom>
          <a:noFill/>
        </p:spPr>
        <p:txBody>
          <a:bodyPr wrap="square" rtlCol="0">
            <a:spAutoFit/>
          </a:bodyPr>
          <a:p>
            <a:r>
              <a:rPr lang="en-US" altLang="zh-CN" sz="4000" spc="300" dirty="0">
                <a:solidFill>
                  <a:srgbClr val="4B5C78"/>
                </a:solidFill>
                <a:latin typeface="+mj-ea"/>
                <a:ea typeface="+mj-ea"/>
              </a:rPr>
              <a:t>W</a:t>
            </a:r>
            <a:r>
              <a:rPr lang="zh-CN" altLang="en-US" sz="4000" spc="300" dirty="0">
                <a:solidFill>
                  <a:srgbClr val="4B5C78"/>
                </a:solidFill>
                <a:latin typeface="+mj-ea"/>
                <a:ea typeface="+mj-ea"/>
              </a:rPr>
              <a:t>ork </a:t>
            </a:r>
            <a:r>
              <a:rPr lang="en-US" altLang="zh-CN" sz="4000" spc="300" dirty="0">
                <a:solidFill>
                  <a:srgbClr val="4B5C78"/>
                </a:solidFill>
                <a:latin typeface="+mj-ea"/>
                <a:ea typeface="+mj-ea"/>
              </a:rPr>
              <a:t>P</a:t>
            </a:r>
            <a:r>
              <a:rPr lang="zh-CN" altLang="en-US" sz="4000" spc="300" dirty="0">
                <a:solidFill>
                  <a:srgbClr val="4B5C78"/>
                </a:solidFill>
                <a:latin typeface="+mj-ea"/>
                <a:ea typeface="+mj-ea"/>
              </a:rPr>
              <a:t>lan</a:t>
            </a:r>
            <a:endParaRPr lang="en-US" altLang="zh-CN" sz="2800" b="1">
              <a:latin typeface="HarmonyOS Sans SC" panose="00000500000000000000" charset="-122"/>
              <a:ea typeface="HarmonyOS Sans SC" panose="00000500000000000000" charset="-122"/>
            </a:endParaRPr>
          </a:p>
        </p:txBody>
      </p:sp>
      <p:sp>
        <p:nvSpPr>
          <p:cNvPr id="13" name="矩形 12"/>
          <p:cNvSpPr/>
          <p:nvPr/>
        </p:nvSpPr>
        <p:spPr>
          <a:xfrm>
            <a:off x="341643" y="162397"/>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6000"/>
            <a:lum/>
          </a:blip>
          <a:srcRect/>
          <a:stretch>
            <a:fillRect/>
          </a:stretch>
        </a:blipFill>
        <a:effectLst/>
      </p:bgPr>
    </p:bg>
    <p:spTree>
      <p:nvGrpSpPr>
        <p:cNvPr id="1" name=""/>
        <p:cNvGrpSpPr/>
        <p:nvPr/>
      </p:nvGrpSpPr>
      <p:grpSpPr>
        <a:xfrm>
          <a:off x="0" y="0"/>
          <a:ext cx="0" cy="0"/>
          <a:chOff x="0" y="0"/>
          <a:chExt cx="0" cy="0"/>
        </a:xfrm>
      </p:grpSpPr>
      <p:sp>
        <p:nvSpPr>
          <p:cNvPr id="26" name="任意多边形: 形状 25"/>
          <p:cNvSpPr/>
          <p:nvPr/>
        </p:nvSpPr>
        <p:spPr>
          <a:xfrm rot="7055768">
            <a:off x="1767289" y="3138169"/>
            <a:ext cx="7375832" cy="1682196"/>
          </a:xfrm>
          <a:custGeom>
            <a:avLst/>
            <a:gdLst>
              <a:gd name="connsiteX0" fmla="*/ 0 w 7375832"/>
              <a:gd name="connsiteY0" fmla="*/ 1682196 h 1682196"/>
              <a:gd name="connsiteX1" fmla="*/ 0 w 7375832"/>
              <a:gd name="connsiteY1" fmla="*/ 0 h 1682196"/>
              <a:gd name="connsiteX2" fmla="*/ 6496546 w 7375832"/>
              <a:gd name="connsiteY2" fmla="*/ 0 h 1682196"/>
              <a:gd name="connsiteX3" fmla="*/ 7375832 w 7375832"/>
              <a:gd name="connsiteY3" fmla="*/ 1682196 h 1682196"/>
            </a:gdLst>
            <a:ahLst/>
            <a:cxnLst>
              <a:cxn ang="0">
                <a:pos x="connsiteX0" y="connsiteY0"/>
              </a:cxn>
              <a:cxn ang="0">
                <a:pos x="connsiteX1" y="connsiteY1"/>
              </a:cxn>
              <a:cxn ang="0">
                <a:pos x="connsiteX2" y="connsiteY2"/>
              </a:cxn>
              <a:cxn ang="0">
                <a:pos x="connsiteX3" y="connsiteY3"/>
              </a:cxn>
            </a:cxnLst>
            <a:rect l="l" t="t" r="r" b="b"/>
            <a:pathLst>
              <a:path w="7375832" h="1682196">
                <a:moveTo>
                  <a:pt x="0" y="1682196"/>
                </a:moveTo>
                <a:lnTo>
                  <a:pt x="0" y="0"/>
                </a:lnTo>
                <a:lnTo>
                  <a:pt x="6496546" y="0"/>
                </a:lnTo>
                <a:lnTo>
                  <a:pt x="7375832" y="1682196"/>
                </a:lnTo>
                <a:close/>
              </a:path>
            </a:pathLst>
          </a:custGeom>
          <a:gradFill>
            <a:gsLst>
              <a:gs pos="100000">
                <a:srgbClr val="4B5C78">
                  <a:alpha val="25000"/>
                </a:srgbClr>
              </a:gs>
              <a:gs pos="50000">
                <a:schemeClr val="accent1">
                  <a:alpha val="30000"/>
                </a:schemeClr>
              </a:gs>
              <a:gs pos="0">
                <a:srgbClr val="2F5597">
                  <a:alpha val="0"/>
                </a:srgb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prstClr val="white"/>
                </a:solidFill>
              </a:ln>
              <a:solidFill>
                <a:srgbClr val="82318E"/>
              </a:solidFill>
              <a:effectLst/>
              <a:uLnTx/>
              <a:uFillTx/>
              <a:latin typeface="OPPOSans M" panose="00020600040101010101" pitchFamily="18" charset="-122"/>
              <a:ea typeface="OPPOSans M" panose="00020600040101010101" pitchFamily="18" charset="-122"/>
              <a:cs typeface="+mn-cs"/>
            </a:endParaRPr>
          </a:p>
        </p:txBody>
      </p:sp>
      <p:sp>
        <p:nvSpPr>
          <p:cNvPr id="24" name="任意多边形: 形状 23"/>
          <p:cNvSpPr/>
          <p:nvPr/>
        </p:nvSpPr>
        <p:spPr>
          <a:xfrm rot="7055768">
            <a:off x="2925052" y="2385298"/>
            <a:ext cx="8160417" cy="1682196"/>
          </a:xfrm>
          <a:custGeom>
            <a:avLst/>
            <a:gdLst>
              <a:gd name="connsiteX0" fmla="*/ 879287 w 8160417"/>
              <a:gd name="connsiteY0" fmla="*/ 1682196 h 1682196"/>
              <a:gd name="connsiteX1" fmla="*/ 0 w 8160417"/>
              <a:gd name="connsiteY1" fmla="*/ 0 h 1682196"/>
              <a:gd name="connsiteX2" fmla="*/ 7738355 w 8160417"/>
              <a:gd name="connsiteY2" fmla="*/ 0 h 1682196"/>
              <a:gd name="connsiteX3" fmla="*/ 8160417 w 8160417"/>
              <a:gd name="connsiteY3" fmla="*/ 807461 h 1682196"/>
              <a:gd name="connsiteX4" fmla="*/ 8160417 w 8160417"/>
              <a:gd name="connsiteY4" fmla="*/ 1682196 h 1682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417" h="1682196">
                <a:moveTo>
                  <a:pt x="879287" y="1682196"/>
                </a:moveTo>
                <a:lnTo>
                  <a:pt x="0" y="0"/>
                </a:lnTo>
                <a:lnTo>
                  <a:pt x="7738355" y="0"/>
                </a:lnTo>
                <a:lnTo>
                  <a:pt x="8160417" y="807461"/>
                </a:lnTo>
                <a:lnTo>
                  <a:pt x="8160417" y="1682196"/>
                </a:lnTo>
                <a:close/>
              </a:path>
            </a:pathLst>
          </a:custGeom>
          <a:gradFill>
            <a:gsLst>
              <a:gs pos="100000">
                <a:srgbClr val="005CA1">
                  <a:alpha val="0"/>
                </a:srgbClr>
              </a:gs>
              <a:gs pos="50000">
                <a:schemeClr val="accent1">
                  <a:alpha val="30000"/>
                </a:schemeClr>
              </a:gs>
              <a:gs pos="0">
                <a:srgbClr val="4B5C78">
                  <a:alpha val="30000"/>
                </a:srgb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prstClr val="white"/>
                </a:solidFill>
              </a:ln>
              <a:solidFill>
                <a:srgbClr val="82318E"/>
              </a:solidFill>
              <a:effectLst/>
              <a:uLnTx/>
              <a:uFillTx/>
              <a:latin typeface="OPPOSans M" panose="00020600040101010101" pitchFamily="18" charset="-122"/>
              <a:ea typeface="OPPOSans M" panose="00020600040101010101" pitchFamily="18" charset="-122"/>
              <a:cs typeface="+mn-cs"/>
            </a:endParaRPr>
          </a:p>
        </p:txBody>
      </p:sp>
      <p:grpSp>
        <p:nvGrpSpPr>
          <p:cNvPr id="5" name="组合 4"/>
          <p:cNvGrpSpPr/>
          <p:nvPr/>
        </p:nvGrpSpPr>
        <p:grpSpPr>
          <a:xfrm rot="16200000" flipH="1">
            <a:off x="1522366" y="3698046"/>
            <a:ext cx="231871" cy="3276600"/>
            <a:chOff x="4399082" y="1624876"/>
            <a:chExt cx="231871" cy="3276600"/>
          </a:xfrm>
        </p:grpSpPr>
        <p:cxnSp>
          <p:nvCxnSpPr>
            <p:cNvPr id="6" name="直接连接符 5"/>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rot="5400000" flipH="1">
            <a:off x="10437763" y="502420"/>
            <a:ext cx="231871" cy="3276600"/>
            <a:chOff x="4399082" y="1624876"/>
            <a:chExt cx="231871" cy="3276600"/>
          </a:xfrm>
        </p:grpSpPr>
        <p:cxnSp>
          <p:nvCxnSpPr>
            <p:cNvPr id="9" name="直接连接符 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2" cstate="print">
            <a:alphaModFix amt="56000"/>
          </a:blip>
          <a:stretch>
            <a:fillRect/>
          </a:stretch>
        </p:blipFill>
        <p:spPr>
          <a:xfrm>
            <a:off x="9466368" y="5680149"/>
            <a:ext cx="2563707" cy="1302462"/>
          </a:xfrm>
          <a:prstGeom prst="rect">
            <a:avLst/>
          </a:prstGeom>
        </p:spPr>
      </p:pic>
      <p:sp>
        <p:nvSpPr>
          <p:cNvPr id="12" name="文本框 11"/>
          <p:cNvSpPr txBox="1"/>
          <p:nvPr/>
        </p:nvSpPr>
        <p:spPr>
          <a:xfrm>
            <a:off x="874395" y="285115"/>
            <a:ext cx="3727450" cy="706755"/>
          </a:xfrm>
          <a:prstGeom prst="rect">
            <a:avLst/>
          </a:prstGeom>
          <a:noFill/>
        </p:spPr>
        <p:txBody>
          <a:bodyPr wrap="square" rtlCol="0">
            <a:spAutoFit/>
          </a:bodyPr>
          <a:p>
            <a:r>
              <a:rPr lang="en-US" altLang="zh-CN" sz="4000" spc="300" dirty="0">
                <a:solidFill>
                  <a:srgbClr val="4B5C78"/>
                </a:solidFill>
                <a:latin typeface="+mj-ea"/>
                <a:ea typeface="+mj-ea"/>
              </a:rPr>
              <a:t>W</a:t>
            </a:r>
            <a:r>
              <a:rPr lang="zh-CN" altLang="en-US" sz="4000" spc="300" dirty="0">
                <a:solidFill>
                  <a:srgbClr val="4B5C78"/>
                </a:solidFill>
                <a:latin typeface="+mj-ea"/>
                <a:ea typeface="+mj-ea"/>
              </a:rPr>
              <a:t>ork </a:t>
            </a:r>
            <a:r>
              <a:rPr lang="en-US" altLang="zh-CN" sz="4000" spc="300" dirty="0">
                <a:solidFill>
                  <a:srgbClr val="4B5C78"/>
                </a:solidFill>
                <a:latin typeface="+mj-ea"/>
                <a:ea typeface="+mj-ea"/>
              </a:rPr>
              <a:t>P</a:t>
            </a:r>
            <a:r>
              <a:rPr lang="zh-CN" altLang="en-US" sz="4000" spc="300" dirty="0">
                <a:solidFill>
                  <a:srgbClr val="4B5C78"/>
                </a:solidFill>
                <a:latin typeface="+mj-ea"/>
                <a:ea typeface="+mj-ea"/>
              </a:rPr>
              <a:t>lan</a:t>
            </a:r>
            <a:endParaRPr lang="en-US" altLang="zh-CN" sz="2800" b="1">
              <a:latin typeface="HarmonyOS Sans SC" panose="00000500000000000000" charset="-122"/>
              <a:ea typeface="HarmonyOS Sans SC" panose="00000500000000000000" charset="-122"/>
            </a:endParaRPr>
          </a:p>
        </p:txBody>
      </p:sp>
      <p:sp>
        <p:nvSpPr>
          <p:cNvPr id="13" name="矩形 12"/>
          <p:cNvSpPr/>
          <p:nvPr/>
        </p:nvSpPr>
        <p:spPr>
          <a:xfrm>
            <a:off x="341643" y="162397"/>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4" name="表格 3"/>
          <p:cNvGraphicFramePr/>
          <p:nvPr/>
        </p:nvGraphicFramePr>
        <p:xfrm>
          <a:off x="1718945" y="1523365"/>
          <a:ext cx="9119235" cy="4276725"/>
        </p:xfrm>
        <a:graphic>
          <a:graphicData uri="http://schemas.openxmlformats.org/drawingml/2006/table">
            <a:tbl>
              <a:tblPr firstRow="1" bandRow="1">
                <a:tableStyleId>{5C22544A-7EE6-4342-B048-85BDC9FD1C3A}</a:tableStyleId>
              </a:tblPr>
              <a:tblGrid>
                <a:gridCol w="2187575"/>
                <a:gridCol w="6931660"/>
              </a:tblGrid>
              <a:tr h="436245">
                <a:tc>
                  <a:txBody>
                    <a:bodyPr/>
                    <a:p>
                      <a:pPr indent="0">
                        <a:buNone/>
                      </a:pPr>
                      <a:r>
                        <a:rPr lang="en-US" sz="2800" b="1">
                          <a:solidFill>
                            <a:srgbClr val="404040"/>
                          </a:solidFill>
                          <a:latin typeface="HarmonyOS Sans SC" panose="00000500000000000000" charset="-122"/>
                          <a:ea typeface="HarmonyOS Sans SC" panose="00000500000000000000" charset="-122"/>
                          <a:cs typeface="Segoe UI" panose="020B0502040204020203" charset="0"/>
                        </a:rPr>
                        <a:t>Member</a:t>
                      </a:r>
                      <a:endParaRPr lang="en-US" altLang="en-US" sz="2800" b="1">
                        <a:solidFill>
                          <a:srgbClr val="404040"/>
                        </a:solidFill>
                        <a:latin typeface="HarmonyOS Sans SC" panose="00000500000000000000" charset="-122"/>
                        <a:ea typeface="HarmonyOS Sans SC" panose="00000500000000000000" charset="-122"/>
                        <a:cs typeface="Segoe UI" panose="020B0502040204020203" charset="0"/>
                      </a:endParaRPr>
                    </a:p>
                  </a:txBody>
                  <a:tcPr marL="68580" marR="68580" marT="0" marB="0" vert="horz" anchor="ctr" anchorCtr="0"/>
                </a:tc>
                <a:tc>
                  <a:txBody>
                    <a:bodyPr/>
                    <a:p>
                      <a:pPr indent="0">
                        <a:buNone/>
                      </a:pPr>
                      <a:r>
                        <a:rPr lang="en-US" sz="2800" b="1">
                          <a:solidFill>
                            <a:srgbClr val="404040"/>
                          </a:solidFill>
                          <a:latin typeface="HarmonyOS Sans SC" panose="00000500000000000000" charset="-122"/>
                          <a:ea typeface="HarmonyOS Sans SC" panose="00000500000000000000" charset="-122"/>
                          <a:cs typeface="Segoe UI" panose="020B0502040204020203" charset="0"/>
                        </a:rPr>
                        <a:t>Primary Tasks</a:t>
                      </a:r>
                      <a:endParaRPr lang="en-US" altLang="en-US" sz="2800" b="1">
                        <a:solidFill>
                          <a:srgbClr val="404040"/>
                        </a:solidFill>
                        <a:latin typeface="HarmonyOS Sans SC" panose="00000500000000000000" charset="-122"/>
                        <a:ea typeface="HarmonyOS Sans SC" panose="00000500000000000000" charset="-122"/>
                        <a:cs typeface="Segoe UI" panose="020B0502040204020203" charset="0"/>
                      </a:endParaRPr>
                    </a:p>
                  </a:txBody>
                  <a:tcPr marL="68580" marR="68580" marT="0" marB="0" vert="horz" anchor="ctr" anchorCtr="0"/>
                </a:tc>
              </a:tr>
              <a:tr h="1280160">
                <a:tc>
                  <a:txBody>
                    <a:bodyPr/>
                    <a:p>
                      <a:pPr indent="0">
                        <a:buNone/>
                      </a:pPr>
                      <a:r>
                        <a:rPr lang="zh-CN" altLang="en-US" sz="2800" b="0">
                          <a:solidFill>
                            <a:srgbClr val="404040"/>
                          </a:solidFill>
                          <a:latin typeface="HarmonyOS Sans SC" panose="00000500000000000000" charset="-122"/>
                          <a:ea typeface="HarmonyOS Sans SC" panose="00000500000000000000" charset="-122"/>
                          <a:cs typeface="Segoe UI" panose="020B0502040204020203" charset="0"/>
                        </a:rPr>
                        <a:t>王奕昕</a:t>
                      </a:r>
                      <a:endParaRPr lang="zh-CN" altLang="en-US" sz="2800" b="0">
                        <a:solidFill>
                          <a:srgbClr val="404040"/>
                        </a:solidFill>
                        <a:latin typeface="HarmonyOS Sans SC" panose="00000500000000000000" charset="-122"/>
                        <a:ea typeface="HarmonyOS Sans SC" panose="00000500000000000000" charset="-122"/>
                        <a:cs typeface="Segoe UI" panose="020B0502040204020203" charset="0"/>
                      </a:endParaRPr>
                    </a:p>
                  </a:txBody>
                  <a:tcPr marL="68580" marR="68580" marT="0" marB="0" vert="horz" anchor="ctr" anchorCtr="0"/>
                </a:tc>
                <a:tc>
                  <a:txBody>
                    <a:bodyPr/>
                    <a:p>
                      <a:pPr indent="0">
                        <a:buNone/>
                      </a:pPr>
                      <a:r>
                        <a:rPr lang="en-US" sz="2800" b="0">
                          <a:solidFill>
                            <a:srgbClr val="404040"/>
                          </a:solidFill>
                          <a:latin typeface="HarmonyOS Sans SC" panose="00000500000000000000" charset="-122"/>
                          <a:ea typeface="HarmonyOS Sans SC" panose="00000500000000000000" charset="-122"/>
                          <a:cs typeface="Segoe UI" panose="020B0502040204020203" charset="0"/>
                        </a:rPr>
                        <a:t>• Interaction Design</a:t>
                      </a:r>
                      <a:endParaRPr lang="en-US" sz="2800" b="0">
                        <a:solidFill>
                          <a:srgbClr val="404040"/>
                        </a:solidFill>
                        <a:latin typeface="HarmonyOS Sans SC" panose="00000500000000000000" charset="-122"/>
                        <a:ea typeface="HarmonyOS Sans SC" panose="00000500000000000000" charset="-122"/>
                        <a:cs typeface="Segoe UI" panose="020B0502040204020203" charset="0"/>
                      </a:endParaRPr>
                    </a:p>
                    <a:p>
                      <a:pPr indent="0">
                        <a:buNone/>
                      </a:pPr>
                      <a:r>
                        <a:rPr lang="en-US" sz="2800" b="0">
                          <a:solidFill>
                            <a:srgbClr val="404040"/>
                          </a:solidFill>
                          <a:latin typeface="HarmonyOS Sans SC" panose="00000500000000000000" charset="-122"/>
                          <a:ea typeface="HarmonyOS Sans SC" panose="00000500000000000000" charset="-122"/>
                          <a:cs typeface="Segoe UI" panose="020B0502040204020203" charset="0"/>
                        </a:rPr>
                        <a:t>• Final Presentation Delivery</a:t>
                      </a:r>
                      <a:endParaRPr lang="en-US" sz="2800" b="0">
                        <a:solidFill>
                          <a:srgbClr val="404040"/>
                        </a:solidFill>
                        <a:latin typeface="HarmonyOS Sans SC" panose="00000500000000000000" charset="-122"/>
                        <a:ea typeface="HarmonyOS Sans SC" panose="00000500000000000000" charset="-122"/>
                        <a:cs typeface="Segoe UI" panose="020B0502040204020203" charset="0"/>
                      </a:endParaRPr>
                    </a:p>
                    <a:p>
                      <a:pPr indent="0">
                        <a:buNone/>
                      </a:pPr>
                      <a:r>
                        <a:rPr lang="en-US" sz="2800" b="0">
                          <a:solidFill>
                            <a:srgbClr val="404040"/>
                          </a:solidFill>
                          <a:latin typeface="HarmonyOS Sans SC" panose="00000500000000000000" charset="-122"/>
                          <a:ea typeface="HarmonyOS Sans SC" panose="00000500000000000000" charset="-122"/>
                          <a:cs typeface="Segoe UI" panose="020B0502040204020203" charset="0"/>
                        </a:rPr>
                        <a:t>• PPT Crafting</a:t>
                      </a:r>
                      <a:endParaRPr lang="en-US" altLang="en-US" sz="2800" b="0">
                        <a:solidFill>
                          <a:srgbClr val="404040"/>
                        </a:solidFill>
                        <a:latin typeface="HarmonyOS Sans SC" panose="00000500000000000000" charset="-122"/>
                        <a:ea typeface="HarmonyOS Sans SC" panose="00000500000000000000" charset="-122"/>
                        <a:cs typeface="Segoe UI" panose="020B0502040204020203" charset="0"/>
                      </a:endParaRPr>
                    </a:p>
                  </a:txBody>
                  <a:tcPr marL="68580" marR="68580" marT="0" marB="0" vert="horz" anchor="ctr" anchorCtr="0"/>
                </a:tc>
              </a:tr>
              <a:tr h="381000">
                <a:tc>
                  <a:txBody>
                    <a:bodyPr/>
                    <a:p>
                      <a:pPr indent="0">
                        <a:buNone/>
                      </a:pPr>
                      <a:r>
                        <a:rPr lang="zh-CN" altLang="en-US" sz="2800" b="0">
                          <a:solidFill>
                            <a:srgbClr val="404040"/>
                          </a:solidFill>
                          <a:latin typeface="HarmonyOS Sans SC" panose="00000500000000000000" charset="-122"/>
                          <a:ea typeface="HarmonyOS Sans SC" panose="00000500000000000000" charset="-122"/>
                          <a:cs typeface="Segoe UI" panose="020B0502040204020203" charset="0"/>
                        </a:rPr>
                        <a:t>马敏慧智</a:t>
                      </a:r>
                      <a:endParaRPr lang="zh-CN" altLang="en-US" sz="2800" b="0">
                        <a:solidFill>
                          <a:srgbClr val="404040"/>
                        </a:solidFill>
                        <a:latin typeface="HarmonyOS Sans SC" panose="00000500000000000000" charset="-122"/>
                        <a:ea typeface="HarmonyOS Sans SC" panose="00000500000000000000" charset="-122"/>
                        <a:cs typeface="Segoe UI" panose="020B0502040204020203" charset="0"/>
                      </a:endParaRPr>
                    </a:p>
                  </a:txBody>
                  <a:tcPr marL="68580" marR="68580" marT="0" marB="0" vert="horz" anchor="ctr" anchorCtr="0"/>
                </a:tc>
                <a:tc>
                  <a:txBody>
                    <a:bodyPr/>
                    <a:p>
                      <a:pPr indent="0">
                        <a:buNone/>
                      </a:pPr>
                      <a:r>
                        <a:rPr lang="en-US" sz="2800" b="0">
                          <a:solidFill>
                            <a:srgbClr val="404040"/>
                          </a:solidFill>
                          <a:latin typeface="HarmonyOS Sans SC" panose="00000500000000000000" charset="-122"/>
                          <a:ea typeface="HarmonyOS Sans SC" panose="00000500000000000000" charset="-122"/>
                          <a:cs typeface="Segoe UI" panose="020B0502040204020203" charset="0"/>
                        </a:rPr>
                        <a:t>• Speech Recognition Implementation</a:t>
                      </a:r>
                      <a:endParaRPr lang="en-US" sz="2800" b="0">
                        <a:solidFill>
                          <a:srgbClr val="404040"/>
                        </a:solidFill>
                        <a:latin typeface="HarmonyOS Sans SC" panose="00000500000000000000" charset="-122"/>
                        <a:ea typeface="HarmonyOS Sans SC" panose="00000500000000000000" charset="-122"/>
                        <a:cs typeface="Segoe UI" panose="020B0502040204020203" charset="0"/>
                      </a:endParaRPr>
                    </a:p>
                    <a:p>
                      <a:pPr indent="0">
                        <a:buNone/>
                      </a:pPr>
                      <a:r>
                        <a:rPr lang="en-US" sz="2800" b="0">
                          <a:solidFill>
                            <a:srgbClr val="404040"/>
                          </a:solidFill>
                          <a:latin typeface="HarmonyOS Sans SC" panose="00000500000000000000" charset="-122"/>
                          <a:ea typeface="HarmonyOS Sans SC" panose="00000500000000000000" charset="-122"/>
                          <a:cs typeface="Segoe UI" panose="020B0502040204020203" charset="0"/>
                        </a:rPr>
                        <a:t>• API Integration</a:t>
                      </a:r>
                      <a:endParaRPr lang="en-US" altLang="en-US" sz="2800" b="0">
                        <a:solidFill>
                          <a:srgbClr val="404040"/>
                        </a:solidFill>
                        <a:latin typeface="HarmonyOS Sans SC" panose="00000500000000000000" charset="-122"/>
                        <a:ea typeface="HarmonyOS Sans SC" panose="00000500000000000000" charset="-122"/>
                        <a:cs typeface="Segoe UI" panose="020B0502040204020203" charset="0"/>
                      </a:endParaRPr>
                    </a:p>
                  </a:txBody>
                  <a:tcPr marL="68580" marR="68580" marT="0" marB="0" vert="horz" anchor="ctr" anchorCtr="0"/>
                </a:tc>
              </a:tr>
              <a:tr h="381000">
                <a:tc>
                  <a:txBody>
                    <a:bodyPr/>
                    <a:p>
                      <a:pPr indent="0">
                        <a:buNone/>
                      </a:pPr>
                      <a:r>
                        <a:rPr lang="zh-CN" altLang="en-US" sz="2800" b="0">
                          <a:solidFill>
                            <a:srgbClr val="404040"/>
                          </a:solidFill>
                          <a:latin typeface="HarmonyOS Sans SC" panose="00000500000000000000" charset="-122"/>
                          <a:ea typeface="HarmonyOS Sans SC" panose="00000500000000000000" charset="-122"/>
                          <a:cs typeface="Segoe UI" panose="020B0502040204020203" charset="0"/>
                        </a:rPr>
                        <a:t>刘震</a:t>
                      </a:r>
                      <a:endParaRPr lang="zh-CN" altLang="en-US" sz="2800" b="0">
                        <a:solidFill>
                          <a:srgbClr val="404040"/>
                        </a:solidFill>
                        <a:latin typeface="HarmonyOS Sans SC" panose="00000500000000000000" charset="-122"/>
                        <a:ea typeface="HarmonyOS Sans SC" panose="00000500000000000000" charset="-122"/>
                        <a:cs typeface="Segoe UI" panose="020B0502040204020203" charset="0"/>
                      </a:endParaRPr>
                    </a:p>
                  </a:txBody>
                  <a:tcPr marL="68580" marR="68580" marT="0" marB="0" vert="horz" anchor="ctr" anchorCtr="0"/>
                </a:tc>
                <a:tc>
                  <a:txBody>
                    <a:bodyPr/>
                    <a:p>
                      <a:pPr indent="0">
                        <a:buNone/>
                      </a:pPr>
                      <a:r>
                        <a:rPr lang="en-US" sz="2800" b="0">
                          <a:solidFill>
                            <a:srgbClr val="404040"/>
                          </a:solidFill>
                          <a:latin typeface="HarmonyOS Sans SC" panose="00000500000000000000" charset="-122"/>
                          <a:ea typeface="HarmonyOS Sans SC" panose="00000500000000000000" charset="-122"/>
                          <a:cs typeface="Segoe UI" panose="020B0502040204020203" charset="0"/>
                        </a:rPr>
                        <a:t>• Mini-Program Development</a:t>
                      </a:r>
                      <a:endParaRPr lang="en-US" sz="2800" b="0">
                        <a:solidFill>
                          <a:srgbClr val="404040"/>
                        </a:solidFill>
                        <a:latin typeface="HarmonyOS Sans SC" panose="00000500000000000000" charset="-122"/>
                        <a:ea typeface="HarmonyOS Sans SC" panose="00000500000000000000" charset="-122"/>
                        <a:cs typeface="Segoe UI" panose="020B0502040204020203" charset="0"/>
                      </a:endParaRPr>
                    </a:p>
                    <a:p>
                      <a:pPr indent="0">
                        <a:buNone/>
                      </a:pPr>
                      <a:r>
                        <a:rPr lang="en-US" sz="2800" b="0">
                          <a:solidFill>
                            <a:srgbClr val="404040"/>
                          </a:solidFill>
                          <a:latin typeface="HarmonyOS Sans SC" panose="00000500000000000000" charset="-122"/>
                          <a:ea typeface="HarmonyOS Sans SC" panose="00000500000000000000" charset="-122"/>
                          <a:cs typeface="Segoe UI" panose="020B0502040204020203" charset="0"/>
                        </a:rPr>
                        <a:t>• AI Feature Integration</a:t>
                      </a:r>
                      <a:endParaRPr lang="en-US" altLang="en-US" sz="2800" b="0">
                        <a:solidFill>
                          <a:srgbClr val="404040"/>
                        </a:solidFill>
                        <a:latin typeface="HarmonyOS Sans SC" panose="00000500000000000000" charset="-122"/>
                        <a:ea typeface="HarmonyOS Sans SC" panose="00000500000000000000" charset="-122"/>
                        <a:cs typeface="Segoe UI" panose="020B0502040204020203" charset="0"/>
                      </a:endParaRPr>
                    </a:p>
                  </a:txBody>
                  <a:tcPr marL="68580" marR="68580" marT="0" marB="0" vert="horz" anchor="ctr" anchorCtr="0"/>
                </a:tc>
              </a:tr>
              <a:tr h="381000">
                <a:tc>
                  <a:txBody>
                    <a:bodyPr/>
                    <a:p>
                      <a:pPr indent="0">
                        <a:buNone/>
                      </a:pPr>
                      <a:r>
                        <a:rPr lang="en-US" sz="2800" b="0">
                          <a:solidFill>
                            <a:srgbClr val="404040"/>
                          </a:solidFill>
                          <a:latin typeface="HarmonyOS Sans SC" panose="00000500000000000000" charset="-122"/>
                          <a:ea typeface="HarmonyOS Sans SC" panose="00000500000000000000" charset="-122"/>
                          <a:cs typeface="Segoe UI" panose="020B0502040204020203" charset="0"/>
                        </a:rPr>
                        <a:t>Justin</a:t>
                      </a:r>
                      <a:endParaRPr lang="en-US" altLang="en-US" sz="2800" b="0">
                        <a:solidFill>
                          <a:srgbClr val="404040"/>
                        </a:solidFill>
                        <a:latin typeface="HarmonyOS Sans SC" panose="00000500000000000000" charset="-122"/>
                        <a:ea typeface="HarmonyOS Sans SC" panose="00000500000000000000" charset="-122"/>
                        <a:cs typeface="Segoe UI" panose="020B0502040204020203" charset="0"/>
                      </a:endParaRPr>
                    </a:p>
                  </a:txBody>
                  <a:tcPr marL="68580" marR="68580" marT="0" marB="0" vert="horz" anchor="ctr" anchorCtr="0"/>
                </a:tc>
                <a:tc>
                  <a:txBody>
                    <a:bodyPr/>
                    <a:p>
                      <a:pPr indent="0">
                        <a:buNone/>
                      </a:pPr>
                      <a:r>
                        <a:rPr lang="en-US" sz="2800" b="0">
                          <a:solidFill>
                            <a:srgbClr val="404040"/>
                          </a:solidFill>
                          <a:latin typeface="HarmonyOS Sans SC" panose="00000500000000000000" charset="-122"/>
                          <a:ea typeface="HarmonyOS Sans SC" panose="00000500000000000000" charset="-122"/>
                          <a:cs typeface="Segoe UI" panose="020B0502040204020203" charset="0"/>
                        </a:rPr>
                        <a:t>• Interaction Design</a:t>
                      </a:r>
                      <a:endParaRPr lang="en-US" sz="2800" b="0">
                        <a:solidFill>
                          <a:srgbClr val="404040"/>
                        </a:solidFill>
                        <a:latin typeface="HarmonyOS Sans SC" panose="00000500000000000000" charset="-122"/>
                        <a:ea typeface="HarmonyOS Sans SC" panose="00000500000000000000" charset="-122"/>
                        <a:cs typeface="Segoe UI" panose="020B0502040204020203" charset="0"/>
                      </a:endParaRPr>
                    </a:p>
                    <a:p>
                      <a:pPr indent="0">
                        <a:buNone/>
                      </a:pPr>
                      <a:r>
                        <a:rPr lang="en-US" sz="2800" b="0">
                          <a:solidFill>
                            <a:srgbClr val="404040"/>
                          </a:solidFill>
                          <a:latin typeface="HarmonyOS Sans SC" panose="00000500000000000000" charset="-122"/>
                          <a:ea typeface="HarmonyOS Sans SC" panose="00000500000000000000" charset="-122"/>
                          <a:cs typeface="Segoe UI" panose="020B0502040204020203" charset="0"/>
                        </a:rPr>
                        <a:t>• System Integration &amp; Testing</a:t>
                      </a:r>
                      <a:endParaRPr lang="en-US" altLang="en-US" sz="2800" b="0">
                        <a:solidFill>
                          <a:srgbClr val="404040"/>
                        </a:solidFill>
                        <a:latin typeface="HarmonyOS Sans SC" panose="00000500000000000000" charset="-122"/>
                        <a:ea typeface="HarmonyOS Sans SC" panose="00000500000000000000" charset="-122"/>
                        <a:cs typeface="Segoe UI" panose="020B0502040204020203" charset="0"/>
                      </a:endParaRPr>
                    </a:p>
                  </a:txBody>
                  <a:tcPr marL="68580" marR="68580" marT="0" marB="0" vert="horz" anchor="ctr" anchorCtr="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35000"/>
          </a:schemeClr>
        </a:solidFill>
        <a:effectLst/>
      </p:bgPr>
    </p:bg>
    <p:spTree>
      <p:nvGrpSpPr>
        <p:cNvPr id="1" name=""/>
        <p:cNvGrpSpPr/>
        <p:nvPr/>
      </p:nvGrpSpPr>
      <p:grpSpPr>
        <a:xfrm>
          <a:off x="0" y="0"/>
          <a:ext cx="0" cy="0"/>
          <a:chOff x="0" y="0"/>
          <a:chExt cx="0" cy="0"/>
        </a:xfrm>
      </p:grpSpPr>
      <p:sp>
        <p:nvSpPr>
          <p:cNvPr id="5" name="任意多边形: 形状 4"/>
          <p:cNvSpPr/>
          <p:nvPr/>
        </p:nvSpPr>
        <p:spPr>
          <a:xfrm>
            <a:off x="-38510" y="214400"/>
            <a:ext cx="12230510" cy="4164498"/>
          </a:xfrm>
          <a:custGeom>
            <a:avLst/>
            <a:gdLst>
              <a:gd name="connsiteX0" fmla="*/ 0 w 12230510"/>
              <a:gd name="connsiteY0" fmla="*/ 0 h 4164498"/>
              <a:gd name="connsiteX1" fmla="*/ 12230510 w 12230510"/>
              <a:gd name="connsiteY1" fmla="*/ 0 h 4164498"/>
              <a:gd name="connsiteX2" fmla="*/ 12230510 w 12230510"/>
              <a:gd name="connsiteY2" fmla="*/ 2324605 h 4164498"/>
              <a:gd name="connsiteX3" fmla="*/ 12020998 w 12230510"/>
              <a:gd name="connsiteY3" fmla="*/ 2527523 h 4164498"/>
              <a:gd name="connsiteX4" fmla="*/ 6125951 w 12230510"/>
              <a:gd name="connsiteY4" fmla="*/ 4164498 h 4164498"/>
              <a:gd name="connsiteX5" fmla="*/ 230898 w 12230510"/>
              <a:gd name="connsiteY5" fmla="*/ 2527523 h 4164498"/>
              <a:gd name="connsiteX6" fmla="*/ 0 w 12230510"/>
              <a:gd name="connsiteY6" fmla="*/ 2303892 h 416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510" h="4164498">
                <a:moveTo>
                  <a:pt x="0" y="0"/>
                </a:moveTo>
                <a:lnTo>
                  <a:pt x="12230510" y="0"/>
                </a:lnTo>
                <a:lnTo>
                  <a:pt x="12230510" y="2324605"/>
                </a:lnTo>
                <a:lnTo>
                  <a:pt x="12020998" y="2527523"/>
                </a:lnTo>
                <a:cubicBezTo>
                  <a:pt x="10885711" y="3502579"/>
                  <a:pt x="8671510" y="4164498"/>
                  <a:pt x="6125951" y="4164498"/>
                </a:cubicBezTo>
                <a:cubicBezTo>
                  <a:pt x="3580388" y="4164498"/>
                  <a:pt x="1366185" y="3502579"/>
                  <a:pt x="230898" y="2527523"/>
                </a:cubicBezTo>
                <a:lnTo>
                  <a:pt x="0" y="2303892"/>
                </a:lnTo>
                <a:close/>
              </a:path>
            </a:pathLst>
          </a:custGeom>
          <a:noFill/>
          <a:ln w="28575">
            <a:gradFill>
              <a:gsLst>
                <a:gs pos="100000">
                  <a:schemeClr val="accent1">
                    <a:alpha val="6000"/>
                    <a:lumMod val="73000"/>
                  </a:schemeClr>
                </a:gs>
                <a:gs pos="53000">
                  <a:schemeClr val="accent1">
                    <a:lumMod val="75000"/>
                    <a:alpha val="88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rPr>
              <a:t>     </a:t>
            </a: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3" name="任意多边形: 形状 2"/>
          <p:cNvSpPr/>
          <p:nvPr/>
        </p:nvSpPr>
        <p:spPr>
          <a:xfrm>
            <a:off x="-31464" y="107200"/>
            <a:ext cx="12230510" cy="4164498"/>
          </a:xfrm>
          <a:custGeom>
            <a:avLst/>
            <a:gdLst>
              <a:gd name="connsiteX0" fmla="*/ 0 w 12230510"/>
              <a:gd name="connsiteY0" fmla="*/ 0 h 4164498"/>
              <a:gd name="connsiteX1" fmla="*/ 12230510 w 12230510"/>
              <a:gd name="connsiteY1" fmla="*/ 0 h 4164498"/>
              <a:gd name="connsiteX2" fmla="*/ 12230510 w 12230510"/>
              <a:gd name="connsiteY2" fmla="*/ 2324605 h 4164498"/>
              <a:gd name="connsiteX3" fmla="*/ 12020998 w 12230510"/>
              <a:gd name="connsiteY3" fmla="*/ 2527523 h 4164498"/>
              <a:gd name="connsiteX4" fmla="*/ 6125951 w 12230510"/>
              <a:gd name="connsiteY4" fmla="*/ 4164498 h 4164498"/>
              <a:gd name="connsiteX5" fmla="*/ 230898 w 12230510"/>
              <a:gd name="connsiteY5" fmla="*/ 2527523 h 4164498"/>
              <a:gd name="connsiteX6" fmla="*/ 0 w 12230510"/>
              <a:gd name="connsiteY6" fmla="*/ 2303892 h 416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510" h="4164498">
                <a:moveTo>
                  <a:pt x="0" y="0"/>
                </a:moveTo>
                <a:lnTo>
                  <a:pt x="12230510" y="0"/>
                </a:lnTo>
                <a:lnTo>
                  <a:pt x="12230510" y="2324605"/>
                </a:lnTo>
                <a:lnTo>
                  <a:pt x="12020998" y="2527523"/>
                </a:lnTo>
                <a:cubicBezTo>
                  <a:pt x="10885711" y="3502579"/>
                  <a:pt x="8671510" y="4164498"/>
                  <a:pt x="6125951" y="4164498"/>
                </a:cubicBezTo>
                <a:cubicBezTo>
                  <a:pt x="3580388" y="4164498"/>
                  <a:pt x="1366185" y="3502579"/>
                  <a:pt x="230898" y="2527523"/>
                </a:cubicBezTo>
                <a:lnTo>
                  <a:pt x="0" y="2303892"/>
                </a:lnTo>
                <a:close/>
              </a:path>
            </a:pathLst>
          </a:custGeom>
          <a:noFill/>
          <a:ln w="6350">
            <a:gradFill>
              <a:gsLst>
                <a:gs pos="100000">
                  <a:schemeClr val="accent1">
                    <a:lumMod val="75000"/>
                    <a:alpha val="3000"/>
                  </a:schemeClr>
                </a:gs>
                <a:gs pos="53000">
                  <a:schemeClr val="accent1">
                    <a:lumMod val="75000"/>
                    <a:alpha val="88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rPr>
              <a:t>     </a:t>
            </a: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30" name="矩形 29"/>
          <p:cNvSpPr/>
          <p:nvPr/>
        </p:nvSpPr>
        <p:spPr>
          <a:xfrm>
            <a:off x="-55882" y="2153273"/>
            <a:ext cx="12272300" cy="4704727"/>
          </a:xfrm>
          <a:prstGeom prst="rect">
            <a:avLst/>
          </a:prstGeom>
          <a:solidFill>
            <a:srgbClr val="7186A7">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OPPOSans M"/>
              <a:cs typeface="+mn-cs"/>
            </a:endParaRPr>
          </a:p>
        </p:txBody>
      </p:sp>
      <p:sp>
        <p:nvSpPr>
          <p:cNvPr id="2" name="文本框 1"/>
          <p:cNvSpPr txBox="1"/>
          <p:nvPr/>
        </p:nvSpPr>
        <p:spPr>
          <a:xfrm>
            <a:off x="-3523" y="-6743"/>
            <a:ext cx="12199046" cy="4124967"/>
          </a:xfrm>
          <a:custGeom>
            <a:avLst/>
            <a:gdLst>
              <a:gd name="connsiteX0" fmla="*/ 0 w 12192000"/>
              <a:gd name="connsiteY0" fmla="*/ 0 h 3979379"/>
              <a:gd name="connsiteX1" fmla="*/ 12192000 w 12192000"/>
              <a:gd name="connsiteY1" fmla="*/ 0 h 3979379"/>
              <a:gd name="connsiteX2" fmla="*/ 12192000 w 12192000"/>
              <a:gd name="connsiteY2" fmla="*/ 2160560 h 3979379"/>
              <a:gd name="connsiteX3" fmla="*/ 11991049 w 12192000"/>
              <a:gd name="connsiteY3" fmla="*/ 2355187 h 3979379"/>
              <a:gd name="connsiteX4" fmla="*/ 6781467 w 12192000"/>
              <a:gd name="connsiteY4" fmla="*/ 3976013 h 3979379"/>
              <a:gd name="connsiteX5" fmla="*/ 6686586 w 12192000"/>
              <a:gd name="connsiteY5" fmla="*/ 3979379 h 3979379"/>
              <a:gd name="connsiteX6" fmla="*/ 5505414 w 12192000"/>
              <a:gd name="connsiteY6" fmla="*/ 3979379 h 3979379"/>
              <a:gd name="connsiteX7" fmla="*/ 5410533 w 12192000"/>
              <a:gd name="connsiteY7" fmla="*/ 3976013 h 3979379"/>
              <a:gd name="connsiteX8" fmla="*/ 200949 w 12192000"/>
              <a:gd name="connsiteY8" fmla="*/ 2355187 h 3979379"/>
              <a:gd name="connsiteX9" fmla="*/ 0 w 12192000"/>
              <a:gd name="connsiteY9" fmla="*/ 2160563 h 39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979379">
                <a:moveTo>
                  <a:pt x="0" y="0"/>
                </a:moveTo>
                <a:lnTo>
                  <a:pt x="12192000" y="0"/>
                </a:lnTo>
                <a:lnTo>
                  <a:pt x="12192000" y="2160560"/>
                </a:lnTo>
                <a:lnTo>
                  <a:pt x="11991049" y="2355187"/>
                </a:lnTo>
                <a:cubicBezTo>
                  <a:pt x="10958970" y="3241602"/>
                  <a:pt x="9035226" y="3869225"/>
                  <a:pt x="6781467" y="3976013"/>
                </a:cubicBezTo>
                <a:lnTo>
                  <a:pt x="6686586" y="3979379"/>
                </a:lnTo>
                <a:lnTo>
                  <a:pt x="5505414" y="3979379"/>
                </a:lnTo>
                <a:lnTo>
                  <a:pt x="5410533" y="3976013"/>
                </a:lnTo>
                <a:cubicBezTo>
                  <a:pt x="3156773" y="3869225"/>
                  <a:pt x="1233028" y="3241602"/>
                  <a:pt x="200949" y="2355187"/>
                </a:cubicBezTo>
                <a:lnTo>
                  <a:pt x="0" y="2160563"/>
                </a:lnTo>
                <a:close/>
              </a:path>
            </a:pathLst>
          </a:custGeom>
          <a:blipFill dpi="0" rotWithShape="0">
            <a:blip r:embed="rId1" cstate="print"/>
            <a:srcRect/>
            <a:stretch>
              <a:fillRect/>
            </a:stretch>
          </a:blip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12" name="矩形 11"/>
          <p:cNvSpPr/>
          <p:nvPr/>
        </p:nvSpPr>
        <p:spPr>
          <a:xfrm>
            <a:off x="3565921" y="3072401"/>
            <a:ext cx="5498307" cy="1715685"/>
          </a:xfrm>
          <a:prstGeom prst="rect">
            <a:avLst/>
          </a:prstGeom>
          <a:noFill/>
          <a:ln w="19050">
            <a:solidFill>
              <a:srgbClr val="7186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0" y="-6744"/>
            <a:ext cx="12199046" cy="4124967"/>
          </a:xfrm>
          <a:custGeom>
            <a:avLst/>
            <a:gdLst>
              <a:gd name="connsiteX0" fmla="*/ 0 w 12192000"/>
              <a:gd name="connsiteY0" fmla="*/ 0 h 3979379"/>
              <a:gd name="connsiteX1" fmla="*/ 12192000 w 12192000"/>
              <a:gd name="connsiteY1" fmla="*/ 0 h 3979379"/>
              <a:gd name="connsiteX2" fmla="*/ 12192000 w 12192000"/>
              <a:gd name="connsiteY2" fmla="*/ 2160560 h 3979379"/>
              <a:gd name="connsiteX3" fmla="*/ 11991049 w 12192000"/>
              <a:gd name="connsiteY3" fmla="*/ 2355187 h 3979379"/>
              <a:gd name="connsiteX4" fmla="*/ 6781467 w 12192000"/>
              <a:gd name="connsiteY4" fmla="*/ 3976013 h 3979379"/>
              <a:gd name="connsiteX5" fmla="*/ 6686586 w 12192000"/>
              <a:gd name="connsiteY5" fmla="*/ 3979379 h 3979379"/>
              <a:gd name="connsiteX6" fmla="*/ 5505414 w 12192000"/>
              <a:gd name="connsiteY6" fmla="*/ 3979379 h 3979379"/>
              <a:gd name="connsiteX7" fmla="*/ 5410533 w 12192000"/>
              <a:gd name="connsiteY7" fmla="*/ 3976013 h 3979379"/>
              <a:gd name="connsiteX8" fmla="*/ 200949 w 12192000"/>
              <a:gd name="connsiteY8" fmla="*/ 2355187 h 3979379"/>
              <a:gd name="connsiteX9" fmla="*/ 0 w 12192000"/>
              <a:gd name="connsiteY9" fmla="*/ 2160563 h 39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979379">
                <a:moveTo>
                  <a:pt x="0" y="0"/>
                </a:moveTo>
                <a:lnTo>
                  <a:pt x="12192000" y="0"/>
                </a:lnTo>
                <a:lnTo>
                  <a:pt x="12192000" y="2160560"/>
                </a:lnTo>
                <a:lnTo>
                  <a:pt x="11991049" y="2355187"/>
                </a:lnTo>
                <a:cubicBezTo>
                  <a:pt x="10958970" y="3241602"/>
                  <a:pt x="9035226" y="3869225"/>
                  <a:pt x="6781467" y="3976013"/>
                </a:cubicBezTo>
                <a:lnTo>
                  <a:pt x="6686586" y="3979379"/>
                </a:lnTo>
                <a:lnTo>
                  <a:pt x="5505414" y="3979379"/>
                </a:lnTo>
                <a:lnTo>
                  <a:pt x="5410533" y="3976013"/>
                </a:lnTo>
                <a:cubicBezTo>
                  <a:pt x="3156773" y="3869225"/>
                  <a:pt x="1233028" y="3241602"/>
                  <a:pt x="200949" y="2355187"/>
                </a:cubicBezTo>
                <a:lnTo>
                  <a:pt x="0" y="2160563"/>
                </a:lnTo>
                <a:close/>
              </a:path>
            </a:pathLst>
          </a:custGeom>
          <a:solidFill>
            <a:srgbClr val="4B5C78">
              <a:alpha val="68000"/>
            </a:srgbClr>
          </a:solid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4" name="矩形 3"/>
          <p:cNvSpPr/>
          <p:nvPr/>
        </p:nvSpPr>
        <p:spPr>
          <a:xfrm>
            <a:off x="3346846" y="2879152"/>
            <a:ext cx="5498307" cy="1715685"/>
          </a:xfrm>
          <a:prstGeom prst="rect">
            <a:avLst/>
          </a:prstGeom>
          <a:solidFill>
            <a:srgbClr val="4B5C78">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704851" y="3029233"/>
            <a:ext cx="13601700" cy="1568450"/>
          </a:xfrm>
          <a:prstGeom prst="rect">
            <a:avLst/>
          </a:prstGeom>
          <a:noFill/>
          <a:effectLst>
            <a:outerShdw blurRad="50800" dist="38100" dir="2700000" algn="tl" rotWithShape="0">
              <a:prstClr val="black">
                <a:alpha val="40000"/>
              </a:prstClr>
            </a:outerShdw>
          </a:effectLst>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gradFill>
                  <a:gsLst>
                    <a:gs pos="19000">
                      <a:srgbClr val="F9F9F9"/>
                    </a:gs>
                    <a:gs pos="46000">
                      <a:srgbClr val="F9F9F9">
                        <a:alpha val="78000"/>
                      </a:srgbClr>
                    </a:gs>
                    <a:gs pos="80000">
                      <a:srgbClr val="F9F9F9">
                        <a:alpha val="11000"/>
                      </a:srgbClr>
                    </a:gs>
                  </a:gsLst>
                  <a:lin ang="5400000" scaled="0"/>
                </a:gradFill>
                <a:effectLst/>
                <a:uLnTx/>
                <a:uFillTx/>
                <a:latin typeface="微软雅黑" panose="020B0503020204020204" charset="-122"/>
                <a:ea typeface="微软雅黑" panose="020B0503020204020204" charset="-122"/>
                <a:cs typeface="Arial" panose="020B0604020202020204" pitchFamily="34" charset="0"/>
              </a:rPr>
              <a:t>THANKS</a:t>
            </a:r>
            <a:endParaRPr kumimoji="0" lang="en-US" altLang="en-US" sz="9600" b="0" i="0" u="none" strike="noStrike" kern="1200" cap="none" spc="0" normalizeH="0" baseline="0" noProof="0" dirty="0">
              <a:ln>
                <a:noFill/>
              </a:ln>
              <a:gradFill>
                <a:gsLst>
                  <a:gs pos="19000">
                    <a:srgbClr val="F9F9F9"/>
                  </a:gs>
                  <a:gs pos="50000">
                    <a:srgbClr val="F9F9F9">
                      <a:alpha val="78000"/>
                    </a:srgbClr>
                  </a:gs>
                  <a:gs pos="80000">
                    <a:srgbClr val="F9F9F9">
                      <a:alpha val="5000"/>
                    </a:srgbClr>
                  </a:gs>
                </a:gsLst>
                <a:lin ang="5400000" scaled="0"/>
              </a:gradFill>
              <a:effectLst/>
              <a:uLnTx/>
              <a:uFillTx/>
              <a:latin typeface="微软雅黑" panose="020B0503020204020204" charset="-122"/>
              <a:ea typeface="微软雅黑" panose="020B0503020204020204" charset="-122"/>
              <a:cs typeface="Arial" panose="020B0604020202020204" pitchFamily="34" charset="0"/>
            </a:endParaRPr>
          </a:p>
        </p:txBody>
      </p:sp>
      <p:cxnSp>
        <p:nvCxnSpPr>
          <p:cNvPr id="17" name="直接连接符 16"/>
          <p:cNvCxnSpPr/>
          <p:nvPr/>
        </p:nvCxnSpPr>
        <p:spPr>
          <a:xfrm>
            <a:off x="359899" y="6678043"/>
            <a:ext cx="11856519" cy="6754"/>
          </a:xfrm>
          <a:prstGeom prst="line">
            <a:avLst/>
          </a:prstGeom>
          <a:ln w="44450">
            <a:solidFill>
              <a:srgbClr val="C6CEDC"/>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2" cstate="print">
            <a:alphaModFix amt="77000"/>
          </a:blip>
          <a:stretch>
            <a:fillRect/>
          </a:stretch>
        </p:blipFill>
        <p:spPr>
          <a:xfrm>
            <a:off x="9207103" y="-90640"/>
            <a:ext cx="2869784" cy="1457961"/>
          </a:xfrm>
          <a:prstGeom prst="rect">
            <a:avLst/>
          </a:prstGeom>
          <a:effectLst>
            <a:outerShdw blurRad="50800" dist="50800" dir="5400000" algn="ctr" rotWithShape="0">
              <a:srgbClr val="000000">
                <a:alpha val="24000"/>
              </a:srgbClr>
            </a:outerShdw>
          </a:effectLst>
        </p:spPr>
      </p:pic>
      <p:cxnSp>
        <p:nvCxnSpPr>
          <p:cNvPr id="21" name="直接连接符 20" hidden="1"/>
          <p:cNvCxnSpPr/>
          <p:nvPr/>
        </p:nvCxnSpPr>
        <p:spPr>
          <a:xfrm>
            <a:off x="213121" y="-6744"/>
            <a:ext cx="0" cy="6521492"/>
          </a:xfrm>
          <a:prstGeom prst="line">
            <a:avLst/>
          </a:prstGeom>
          <a:ln w="57150">
            <a:solidFill>
              <a:srgbClr val="C6CEDC"/>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91313" y="0"/>
            <a:ext cx="0" cy="2495550"/>
          </a:xfrm>
          <a:prstGeom prst="line">
            <a:avLst/>
          </a:prstGeom>
          <a:ln w="57150">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矩形 27"/>
          <p:cNvSpPr/>
          <p:nvPr/>
        </p:nvSpPr>
        <p:spPr>
          <a:xfrm>
            <a:off x="2548327" y="209476"/>
            <a:ext cx="9367901" cy="6439048"/>
          </a:xfrm>
          <a:prstGeom prst="rect">
            <a:avLst/>
          </a:prstGeom>
          <a:solidFill>
            <a:srgbClr val="4B5C78">
              <a:alpha val="0"/>
            </a:srgbClr>
          </a:solidFill>
          <a:ln w="19050">
            <a:solidFill>
              <a:srgbClr val="4B5C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OPPOSans L" panose="00020600040101010101" pitchFamily="18" charset="-122"/>
            </a:endParaRPr>
          </a:p>
        </p:txBody>
      </p:sp>
      <p:sp>
        <p:nvSpPr>
          <p:cNvPr id="29" name="流程图: 手动输入 28"/>
          <p:cNvSpPr/>
          <p:nvPr/>
        </p:nvSpPr>
        <p:spPr>
          <a:xfrm rot="16200000" flipV="1">
            <a:off x="-15481" y="-3821"/>
            <a:ext cx="6858000" cy="6865642"/>
          </a:xfrm>
          <a:prstGeom prst="flowChartManualInput">
            <a:avLst/>
          </a:prstGeom>
          <a:blipFill dpi="0" rotWithShape="0">
            <a:blip r:embed="rId1">
              <a:alphaModFix amt="85000"/>
              <a:grayscl/>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微软雅黑" panose="020B0503020204020204" charset="-122"/>
              <a:cs typeface="+mn-ea"/>
              <a:sym typeface="+mn-lt"/>
            </a:endParaRPr>
          </a:p>
        </p:txBody>
      </p:sp>
      <p:sp>
        <p:nvSpPr>
          <p:cNvPr id="30" name="流程图: 手动输入 29"/>
          <p:cNvSpPr/>
          <p:nvPr/>
        </p:nvSpPr>
        <p:spPr>
          <a:xfrm rot="16200000" flipV="1">
            <a:off x="446417" y="-13664"/>
            <a:ext cx="6858000" cy="6865642"/>
          </a:xfrm>
          <a:prstGeom prst="flowChartManualInput">
            <a:avLst/>
          </a:prstGeom>
          <a:blipFill dpi="0" rotWithShape="1">
            <a:blip r:embed="rId2" cstate="print"/>
            <a:srcRect/>
            <a:stretch>
              <a:fillRect/>
            </a:stretch>
          </a:blipFill>
        </p:spPr>
        <p:txBody>
          <a:bodyPr vert="horz" wrap="square" lIns="91440" tIns="45720" rIns="91440" bIns="45720" rtlCol="0">
            <a:spAutoFit/>
          </a:bodyPr>
          <a:lstStyle/>
          <a:p>
            <a:pPr algn="ctr">
              <a:lnSpc>
                <a:spcPct val="90000"/>
              </a:lnSpc>
              <a:spcBef>
                <a:spcPts val="1000"/>
              </a:spcBef>
            </a:pPr>
            <a:endParaRPr lang="zh-CN" altLang="en-US" sz="2800" dirty="0">
              <a:solidFill>
                <a:schemeClr val="bg1"/>
              </a:solidFill>
              <a:latin typeface="OPPOSans L" panose="00020600040101010101" pitchFamily="18" charset="-122"/>
              <a:sym typeface="+mn-lt"/>
            </a:endParaRPr>
          </a:p>
        </p:txBody>
      </p:sp>
      <p:sp>
        <p:nvSpPr>
          <p:cNvPr id="31" name="文本框 30"/>
          <p:cNvSpPr txBox="1"/>
          <p:nvPr/>
        </p:nvSpPr>
        <p:spPr>
          <a:xfrm>
            <a:off x="7616190" y="587375"/>
            <a:ext cx="4010025" cy="953135"/>
          </a:xfrm>
          <a:prstGeom prst="rect">
            <a:avLst/>
          </a:prstGeom>
          <a:noFill/>
        </p:spPr>
        <p:txBody>
          <a:bodyPr wrap="square" lIns="0" rtlCol="0">
            <a:spAutoFit/>
          </a:bodyPr>
          <a:lstStyle/>
          <a:p>
            <a:r>
              <a:rPr lang="zh-CN" altLang="en-US" sz="2800" dirty="0">
                <a:solidFill>
                  <a:schemeClr val="tx1">
                    <a:lumMod val="85000"/>
                    <a:lumOff val="15000"/>
                  </a:schemeClr>
                </a:solidFill>
                <a:latin typeface="+mj-ea"/>
                <a:ea typeface="+mj-ea"/>
              </a:rPr>
              <a:t>Background and Motivation</a:t>
            </a:r>
            <a:endParaRPr lang="zh-CN" altLang="en-US" sz="2800" dirty="0">
              <a:solidFill>
                <a:schemeClr val="tx1">
                  <a:lumMod val="85000"/>
                  <a:lumOff val="15000"/>
                </a:schemeClr>
              </a:solidFill>
              <a:latin typeface="+mj-ea"/>
              <a:ea typeface="+mj-ea"/>
            </a:endParaRPr>
          </a:p>
        </p:txBody>
      </p:sp>
      <p:sp>
        <p:nvSpPr>
          <p:cNvPr id="33" name="文本框 32"/>
          <p:cNvSpPr txBox="1"/>
          <p:nvPr/>
        </p:nvSpPr>
        <p:spPr>
          <a:xfrm>
            <a:off x="7308215" y="1927860"/>
            <a:ext cx="3048000" cy="52197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Related Work</a:t>
            </a:r>
            <a:endParaRPr lang="zh-CN" altLang="en-US" dirty="0"/>
          </a:p>
        </p:txBody>
      </p:sp>
      <p:sp>
        <p:nvSpPr>
          <p:cNvPr id="36" name="文本框 35"/>
          <p:cNvSpPr txBox="1"/>
          <p:nvPr/>
        </p:nvSpPr>
        <p:spPr>
          <a:xfrm>
            <a:off x="7172960" y="3073400"/>
            <a:ext cx="4551045" cy="953135"/>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Project Goals and challenge</a:t>
            </a:r>
            <a:endParaRPr lang="zh-CN" altLang="en-US" dirty="0"/>
          </a:p>
        </p:txBody>
      </p:sp>
      <p:sp>
        <p:nvSpPr>
          <p:cNvPr id="38" name="文本框 37"/>
          <p:cNvSpPr txBox="1"/>
          <p:nvPr/>
        </p:nvSpPr>
        <p:spPr>
          <a:xfrm>
            <a:off x="6951345" y="4380230"/>
            <a:ext cx="4440555" cy="953135"/>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Work Plan and Division of work</a:t>
            </a:r>
            <a:endParaRPr lang="zh-CN" altLang="en-US" dirty="0"/>
          </a:p>
        </p:txBody>
      </p:sp>
      <p:sp>
        <p:nvSpPr>
          <p:cNvPr id="42" name="椭圆 41"/>
          <p:cNvSpPr/>
          <p:nvPr/>
        </p:nvSpPr>
        <p:spPr>
          <a:xfrm>
            <a:off x="6328710" y="547352"/>
            <a:ext cx="801886" cy="801886"/>
          </a:xfrm>
          <a:prstGeom prst="ellipse">
            <a:avLst/>
          </a:prstGeom>
          <a:solidFill>
            <a:srgbClr val="4B5C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2400" dirty="0">
                <a:latin typeface="+mn-ea"/>
              </a:rPr>
              <a:t>01</a:t>
            </a:r>
            <a:endParaRPr lang="zh-CN" altLang="en-US" sz="2400" dirty="0">
              <a:latin typeface="+mn-ea"/>
            </a:endParaRPr>
          </a:p>
        </p:txBody>
      </p:sp>
      <p:sp>
        <p:nvSpPr>
          <p:cNvPr id="43" name="椭圆 42"/>
          <p:cNvSpPr/>
          <p:nvPr/>
        </p:nvSpPr>
        <p:spPr>
          <a:xfrm>
            <a:off x="6076307" y="1787705"/>
            <a:ext cx="801886" cy="801886"/>
          </a:xfrm>
          <a:prstGeom prst="ellipse">
            <a:avLst/>
          </a:prstGeom>
          <a:solidFill>
            <a:srgbClr val="4B5C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2400" dirty="0">
                <a:latin typeface="+mn-ea"/>
              </a:rPr>
              <a:t>02</a:t>
            </a:r>
            <a:endParaRPr lang="zh-CN" altLang="en-US" sz="2400" dirty="0">
              <a:latin typeface="+mn-ea"/>
            </a:endParaRPr>
          </a:p>
        </p:txBody>
      </p:sp>
      <p:sp>
        <p:nvSpPr>
          <p:cNvPr id="44" name="椭圆 43"/>
          <p:cNvSpPr/>
          <p:nvPr/>
        </p:nvSpPr>
        <p:spPr>
          <a:xfrm>
            <a:off x="5823904" y="3028058"/>
            <a:ext cx="801886" cy="801886"/>
          </a:xfrm>
          <a:prstGeom prst="ellipse">
            <a:avLst/>
          </a:prstGeom>
          <a:solidFill>
            <a:srgbClr val="4B5C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2400" dirty="0">
                <a:latin typeface="+mn-ea"/>
              </a:rPr>
              <a:t>03</a:t>
            </a:r>
            <a:endParaRPr lang="zh-CN" altLang="en-US" sz="2400" dirty="0">
              <a:latin typeface="+mn-ea"/>
            </a:endParaRPr>
          </a:p>
        </p:txBody>
      </p:sp>
      <p:sp>
        <p:nvSpPr>
          <p:cNvPr id="45" name="椭圆 44"/>
          <p:cNvSpPr/>
          <p:nvPr/>
        </p:nvSpPr>
        <p:spPr>
          <a:xfrm>
            <a:off x="5571501" y="4268411"/>
            <a:ext cx="801886" cy="801886"/>
          </a:xfrm>
          <a:prstGeom prst="ellipse">
            <a:avLst/>
          </a:prstGeom>
          <a:solidFill>
            <a:srgbClr val="4B5C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2400" dirty="0">
                <a:latin typeface="+mn-ea"/>
              </a:rPr>
              <a:t>04</a:t>
            </a:r>
            <a:endParaRPr lang="zh-CN" altLang="en-US" sz="2400" dirty="0">
              <a:latin typeface="+mn-ea"/>
            </a:endParaRPr>
          </a:p>
        </p:txBody>
      </p:sp>
      <p:sp>
        <p:nvSpPr>
          <p:cNvPr id="47" name="文本框 46"/>
          <p:cNvSpPr txBox="1"/>
          <p:nvPr/>
        </p:nvSpPr>
        <p:spPr>
          <a:xfrm>
            <a:off x="1059793" y="2378343"/>
            <a:ext cx="1610623" cy="830997"/>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chemeClr val="bg1"/>
                </a:solidFill>
                <a:effectLst/>
                <a:uLnTx/>
                <a:uFillTx/>
                <a:latin typeface="+mn-ea"/>
                <a:cs typeface="+mn-ea"/>
                <a:sym typeface="+mn-lt"/>
              </a:rPr>
              <a:t>目录</a:t>
            </a:r>
            <a:endParaRPr kumimoji="0" lang="zh-CN" altLang="en-US" sz="4800" b="0" i="0" u="none" strike="noStrike" kern="1200" cap="none" spc="0" normalizeH="0" baseline="0" noProof="0" dirty="0">
              <a:ln>
                <a:noFill/>
              </a:ln>
              <a:solidFill>
                <a:schemeClr val="bg1"/>
              </a:solidFill>
              <a:effectLst/>
              <a:uLnTx/>
              <a:uFillTx/>
              <a:latin typeface="+mn-ea"/>
              <a:cs typeface="+mn-ea"/>
              <a:sym typeface="+mn-lt"/>
            </a:endParaRPr>
          </a:p>
        </p:txBody>
      </p:sp>
      <p:cxnSp>
        <p:nvCxnSpPr>
          <p:cNvPr id="48" name="直接连接符 47"/>
          <p:cNvCxnSpPr/>
          <p:nvPr/>
        </p:nvCxnSpPr>
        <p:spPr>
          <a:xfrm>
            <a:off x="1142281" y="3360609"/>
            <a:ext cx="95937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142281" y="3710217"/>
            <a:ext cx="2814786" cy="769441"/>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bg1"/>
                </a:solidFill>
                <a:effectLst/>
                <a:uLnTx/>
                <a:uFillTx/>
                <a:latin typeface="+mn-ea"/>
                <a:cs typeface="+mn-ea"/>
                <a:sym typeface="+mn-lt"/>
              </a:rPr>
              <a:t>Contents</a:t>
            </a:r>
            <a:endParaRPr kumimoji="0" lang="zh-CN" altLang="en-US" sz="4400" b="0" i="0" u="none" strike="noStrike" kern="1200" cap="none" spc="0" normalizeH="0" baseline="0" noProof="0" dirty="0">
              <a:ln>
                <a:noFill/>
              </a:ln>
              <a:solidFill>
                <a:schemeClr val="bg1"/>
              </a:solidFill>
              <a:effectLst/>
              <a:uLnTx/>
              <a:uFillTx/>
              <a:latin typeface="+mn-ea"/>
              <a:cs typeface="+mn-ea"/>
              <a:sym typeface="+mn-lt"/>
            </a:endParaRPr>
          </a:p>
        </p:txBody>
      </p:sp>
      <p:pic>
        <p:nvPicPr>
          <p:cNvPr id="9" name="图片 8"/>
          <p:cNvPicPr>
            <a:picLocks noChangeAspect="1"/>
          </p:cNvPicPr>
          <p:nvPr/>
        </p:nvPicPr>
        <p:blipFill>
          <a:blip r:embed="rId3" cstate="print"/>
          <a:stretch>
            <a:fillRect/>
          </a:stretch>
        </p:blipFill>
        <p:spPr>
          <a:xfrm>
            <a:off x="220079" y="-10343"/>
            <a:ext cx="2960748" cy="1504174"/>
          </a:xfrm>
          <a:prstGeom prst="rect">
            <a:avLst/>
          </a:prstGeom>
        </p:spPr>
      </p:pic>
      <p:sp>
        <p:nvSpPr>
          <p:cNvPr id="3" name="流程图: 手动输入 2"/>
          <p:cNvSpPr/>
          <p:nvPr/>
        </p:nvSpPr>
        <p:spPr>
          <a:xfrm rot="16200000" flipV="1">
            <a:off x="-1312420" y="-110271"/>
            <a:ext cx="7658920" cy="7712726"/>
          </a:xfrm>
          <a:prstGeom prst="flowChartManualInput">
            <a:avLst/>
          </a:prstGeom>
          <a:solidFill>
            <a:srgbClr val="4B5C78">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1" name="组合 50"/>
          <p:cNvGrpSpPr/>
          <p:nvPr/>
        </p:nvGrpSpPr>
        <p:grpSpPr>
          <a:xfrm flipV="1">
            <a:off x="937524" y="2251664"/>
            <a:ext cx="303107" cy="303107"/>
            <a:chOff x="962675" y="5112327"/>
            <a:chExt cx="672161" cy="672161"/>
          </a:xfrm>
        </p:grpSpPr>
        <p:cxnSp>
          <p:nvCxnSpPr>
            <p:cNvPr id="52" name="直接连接符 51"/>
            <p:cNvCxnSpPr/>
            <p:nvPr/>
          </p:nvCxnSpPr>
          <p:spPr>
            <a:xfrm flipH="1">
              <a:off x="962675" y="5784488"/>
              <a:ext cx="672161" cy="0"/>
            </a:xfrm>
            <a:prstGeom prst="line">
              <a:avLst/>
            </a:prstGeom>
            <a:noFill/>
            <a:ln w="19050">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flipV="1">
              <a:off x="962675" y="5112327"/>
              <a:ext cx="0" cy="672161"/>
            </a:xfrm>
            <a:prstGeom prst="line">
              <a:avLst/>
            </a:prstGeom>
            <a:noFill/>
            <a:ln w="19050">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 name="矩形 4"/>
          <p:cNvSpPr/>
          <p:nvPr/>
        </p:nvSpPr>
        <p:spPr>
          <a:xfrm>
            <a:off x="997514" y="2367531"/>
            <a:ext cx="2541404" cy="545502"/>
          </a:xfrm>
          <a:prstGeom prst="rect">
            <a:avLst/>
          </a:prstGeom>
        </p:spPr>
        <p:txBody>
          <a:bodyPr wrap="square" lIns="91440" tIns="45720" rIns="91440" bIns="45720">
            <a:noAutofit/>
          </a:bodyPr>
          <a:lstStyle/>
          <a:p>
            <a:r>
              <a:rPr lang="zh-CN" altLang="en-US" sz="4800" dirty="0">
                <a:solidFill>
                  <a:schemeClr val="bg1"/>
                </a:solidFill>
                <a:cs typeface="+mn-ea"/>
                <a:sym typeface="+mn-lt"/>
              </a:rPr>
              <a:t>目录</a:t>
            </a:r>
            <a:endParaRPr lang="en-US" altLang="zh-CN" sz="4800" dirty="0">
              <a:solidFill>
                <a:schemeClr val="bg1"/>
              </a:solidFill>
              <a:cs typeface="+mn-ea"/>
              <a:sym typeface="+mn-lt"/>
            </a:endParaRPr>
          </a:p>
        </p:txBody>
      </p:sp>
      <p:cxnSp>
        <p:nvCxnSpPr>
          <p:cNvPr id="7" name="直接连接符 6"/>
          <p:cNvCxnSpPr/>
          <p:nvPr/>
        </p:nvCxnSpPr>
        <p:spPr>
          <a:xfrm>
            <a:off x="1142281" y="3360609"/>
            <a:ext cx="9121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078380" y="3698725"/>
            <a:ext cx="2862774" cy="545502"/>
          </a:xfrm>
          <a:prstGeom prst="rect">
            <a:avLst/>
          </a:prstGeom>
        </p:spPr>
        <p:txBody>
          <a:bodyPr wrap="square" lIns="91440" tIns="45720" rIns="91440" bIns="45720">
            <a:noAutofit/>
          </a:bodyPr>
          <a:lstStyle/>
          <a:p>
            <a:r>
              <a:rPr lang="en-US" altLang="zh-CN" sz="4400" dirty="0">
                <a:solidFill>
                  <a:schemeClr val="bg1"/>
                </a:solidFill>
                <a:cs typeface="+mn-ea"/>
                <a:sym typeface="+mn-lt"/>
              </a:rPr>
              <a:t>Contents</a:t>
            </a:r>
            <a:endParaRPr lang="en-US" altLang="zh-CN" sz="4400" dirty="0">
              <a:solidFill>
                <a:schemeClr val="bg1"/>
              </a:solidFill>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4B5C78"/>
        </a:solidFill>
        <a:effectLst/>
      </p:bgPr>
    </p:bg>
    <p:spTree>
      <p:nvGrpSpPr>
        <p:cNvPr id="1" name=""/>
        <p:cNvGrpSpPr/>
        <p:nvPr/>
      </p:nvGrpSpPr>
      <p:grpSpPr>
        <a:xfrm>
          <a:off x="0" y="0"/>
          <a:ext cx="0" cy="0"/>
          <a:chOff x="0" y="0"/>
          <a:chExt cx="0" cy="0"/>
        </a:xfrm>
      </p:grpSpPr>
      <p:sp>
        <p:nvSpPr>
          <p:cNvPr id="2" name="矩形 1"/>
          <p:cNvSpPr/>
          <p:nvPr/>
        </p:nvSpPr>
        <p:spPr>
          <a:xfrm>
            <a:off x="0" y="1821062"/>
            <a:ext cx="12192002" cy="3276600"/>
          </a:xfrm>
          <a:prstGeom prst="rect">
            <a:avLst/>
          </a:pr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p:nvGrpSpPr>
        <p:grpSpPr>
          <a:xfrm flipH="1">
            <a:off x="752725" y="6989"/>
            <a:ext cx="231871" cy="3276600"/>
            <a:chOff x="4399082" y="1624876"/>
            <a:chExt cx="231871" cy="3276600"/>
          </a:xfrm>
        </p:grpSpPr>
        <p:cxnSp>
          <p:nvCxnSpPr>
            <p:cNvPr id="4" name="直接连接符 3"/>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1407597" y="1043034"/>
            <a:ext cx="3168459" cy="7786747"/>
          </a:xfrm>
          <a:prstGeom prst="rect">
            <a:avLst/>
          </a:prstGeom>
          <a:noFill/>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gradFill>
                  <a:gsLst>
                    <a:gs pos="29000">
                      <a:srgbClr val="F9F9F9"/>
                    </a:gs>
                    <a:gs pos="46000">
                      <a:srgbClr val="F9F9F9">
                        <a:alpha val="54000"/>
                      </a:srgbClr>
                    </a:gs>
                    <a:gs pos="80000">
                      <a:srgbClr val="F9F9F9">
                        <a:alpha val="0"/>
                      </a:srgbClr>
                    </a:gs>
                  </a:gsLst>
                  <a:lin ang="5400000" scaled="0"/>
                </a:gradFill>
                <a:latin typeface="+mj-lt"/>
                <a:ea typeface="OPPOSans B" panose="00020600040101010101" pitchFamily="18" charset="-122"/>
              </a:rPr>
              <a:t>1</a:t>
            </a:r>
            <a:endParaRPr lang="en-US" dirty="0">
              <a:gradFill>
                <a:gsLst>
                  <a:gs pos="29000">
                    <a:srgbClr val="F9F9F9"/>
                  </a:gs>
                  <a:gs pos="46000">
                    <a:srgbClr val="F9F9F9">
                      <a:alpha val="54000"/>
                    </a:srgbClr>
                  </a:gs>
                  <a:gs pos="80000">
                    <a:srgbClr val="F9F9F9">
                      <a:alpha val="0"/>
                    </a:srgbClr>
                  </a:gs>
                </a:gsLst>
                <a:lin ang="5400000" scaled="0"/>
              </a:gradFill>
              <a:latin typeface="+mj-lt"/>
              <a:ea typeface="OPPOSans B" panose="00020600040101010101" pitchFamily="18" charset="-122"/>
            </a:endParaRPr>
          </a:p>
        </p:txBody>
      </p:sp>
      <p:sp>
        <p:nvSpPr>
          <p:cNvPr id="7" name="文本框 6"/>
          <p:cNvSpPr txBox="1"/>
          <p:nvPr/>
        </p:nvSpPr>
        <p:spPr>
          <a:xfrm>
            <a:off x="3839209" y="3448689"/>
            <a:ext cx="5216027" cy="2584450"/>
          </a:xfrm>
          <a:prstGeom prst="rect">
            <a:avLst/>
          </a:prstGeom>
          <a:noFill/>
        </p:spPr>
        <p:txBody>
          <a:bodyPr vert="horz" wrap="square" lIns="91440" tIns="45720" rIns="91440" bIns="45720" rtlCol="0" anchor="ctr">
            <a:spAutoFit/>
          </a:bodyPr>
          <a:lstStyle>
            <a:defPPr>
              <a:defRPr lang="zh-CN"/>
            </a:defPPr>
            <a:lvl1pPr marL="0" indent="0" algn="ctr" defTabSz="914400" rtl="0" eaLnBrk="1" latinLnBrk="0" hangingPunct="1">
              <a:buNone/>
              <a:defRPr lang="zh-CN" altLang="en-US" sz="5400" b="1" kern="1200" dirty="0">
                <a:solidFill>
                  <a:srgbClr val="FCEEE8"/>
                </a:solidFill>
                <a:latin typeface="OPPOSans M" panose="00020600040101010101" pitchFamily="18" charset="-122"/>
                <a:ea typeface="OPPOSans M"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400"/>
            <a:r>
              <a:rPr>
                <a:solidFill>
                  <a:schemeClr val="bg1"/>
                </a:solidFill>
                <a:latin typeface="+mj-ea"/>
                <a:ea typeface="+mj-ea"/>
                <a:sym typeface="+mn-ea"/>
              </a:rPr>
              <a:t>Background and Motivation</a:t>
            </a:r>
            <a:endParaRPr lang="zh-CN" altLang="en-US" dirty="0">
              <a:solidFill>
                <a:schemeClr val="bg1"/>
              </a:solidFill>
              <a:latin typeface="+mj-ea"/>
              <a:ea typeface="+mj-ea"/>
            </a:endParaRPr>
          </a:p>
          <a:p>
            <a:pPr algn="l" defTabSz="914400"/>
            <a:endParaRPr lang="zh-CN" altLang="en-US" dirty="0">
              <a:solidFill>
                <a:schemeClr val="bg1"/>
              </a:solidFill>
              <a:latin typeface="+mj-ea"/>
              <a:ea typeface="+mj-ea"/>
            </a:endParaRPr>
          </a:p>
        </p:txBody>
      </p:sp>
      <p:grpSp>
        <p:nvGrpSpPr>
          <p:cNvPr id="12" name="组合 11"/>
          <p:cNvGrpSpPr/>
          <p:nvPr/>
        </p:nvGrpSpPr>
        <p:grpSpPr>
          <a:xfrm flipH="1" flipV="1">
            <a:off x="11202882" y="3581400"/>
            <a:ext cx="231871" cy="3276600"/>
            <a:chOff x="4399082" y="1624876"/>
            <a:chExt cx="231871" cy="3276600"/>
          </a:xfrm>
        </p:grpSpPr>
        <p:cxnSp>
          <p:nvCxnSpPr>
            <p:cNvPr id="13" name="直接连接符 12"/>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图片 15"/>
          <p:cNvPicPr>
            <a:picLocks noChangeAspect="1"/>
          </p:cNvPicPr>
          <p:nvPr/>
        </p:nvPicPr>
        <p:blipFill>
          <a:blip r:embed="rId2" cstate="print">
            <a:alphaModFix amt="59000"/>
          </a:blip>
          <a:stretch>
            <a:fillRect/>
          </a:stretch>
        </p:blipFill>
        <p:spPr>
          <a:xfrm>
            <a:off x="9467215" y="0"/>
            <a:ext cx="2584450" cy="1313180"/>
          </a:xfrm>
          <a:prstGeom prst="rect">
            <a:avLst/>
          </a:prstGeom>
          <a:effectLst>
            <a:outerShdw blurRad="50800" dist="50800" dir="5400000" algn="ctr" rotWithShape="0">
              <a:srgbClr val="000000">
                <a:alpha val="24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5C78">
            <a:alpha val="5000"/>
          </a:srgbClr>
        </a:solidFill>
        <a:effectLst/>
      </p:bgPr>
    </p:bg>
    <p:spTree>
      <p:nvGrpSpPr>
        <p:cNvPr id="1" name=""/>
        <p:cNvGrpSpPr/>
        <p:nvPr/>
      </p:nvGrpSpPr>
      <p:grpSpPr>
        <a:xfrm>
          <a:off x="0" y="0"/>
          <a:ext cx="0" cy="0"/>
          <a:chOff x="0" y="0"/>
          <a:chExt cx="0" cy="0"/>
        </a:xfrm>
      </p:grpSpPr>
      <p:sp>
        <p:nvSpPr>
          <p:cNvPr id="9" name="文本框 8"/>
          <p:cNvSpPr txBox="1"/>
          <p:nvPr/>
        </p:nvSpPr>
        <p:spPr>
          <a:xfrm>
            <a:off x="213995" y="2872740"/>
            <a:ext cx="6224270" cy="34150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i="0" u="none" strike="noStrike" kern="1200" cap="none" spc="0" normalizeH="0" baseline="0" noProof="0" dirty="0">
                <a:ln>
                  <a:noFill/>
                </a:ln>
                <a:solidFill>
                  <a:srgbClr val="4B5C78"/>
                </a:solidFill>
                <a:effectLst/>
                <a:uLnTx/>
                <a:uFillTx/>
                <a:latin typeface="+mj-ea"/>
                <a:ea typeface="+mj-ea"/>
                <a:cs typeface="+mn-cs"/>
              </a:rPr>
              <a:t>Data shows:</a:t>
            </a:r>
            <a:endParaRPr kumimoji="0" lang="en-US" altLang="zh-CN" sz="2400" i="0" u="none" strike="noStrike" kern="1200" cap="none" spc="0" normalizeH="0" baseline="0" noProof="0" dirty="0">
              <a:ln>
                <a:noFill/>
              </a:ln>
              <a:solidFill>
                <a:srgbClr val="4B5C78"/>
              </a:solidFill>
              <a:effectLst/>
              <a:uLnTx/>
              <a:uFillTx/>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i="0" u="none" strike="noStrike" kern="1200" cap="none" spc="0" normalizeH="0" baseline="0" noProof="0" dirty="0">
                <a:ln>
                  <a:noFill/>
                </a:ln>
                <a:solidFill>
                  <a:srgbClr val="4B5C78"/>
                </a:solidFill>
                <a:effectLst/>
                <a:uLnTx/>
                <a:uFillTx/>
                <a:latin typeface="+mj-ea"/>
                <a:ea typeface="+mj-ea"/>
                <a:cs typeface="+mn-cs"/>
              </a:rPr>
              <a:t>China's speech recognition market reached </a:t>
            </a:r>
            <a:r>
              <a:rPr kumimoji="0" lang="en-US" altLang="zh-CN" sz="2400" b="1" i="0" u="none" strike="noStrike" kern="1200" cap="none" spc="0" normalizeH="0" baseline="0" noProof="0" dirty="0">
                <a:ln>
                  <a:noFill/>
                </a:ln>
                <a:solidFill>
                  <a:srgbClr val="4B5C78"/>
                </a:solidFill>
                <a:effectLst/>
                <a:uLnTx/>
                <a:uFillTx/>
                <a:latin typeface="+mj-ea"/>
                <a:ea typeface="+mj-ea"/>
                <a:cs typeface="+mn-cs"/>
              </a:rPr>
              <a:t>¥22.5 billion</a:t>
            </a:r>
            <a:r>
              <a:rPr kumimoji="0" lang="en-US" altLang="zh-CN" sz="2400" i="0" u="none" strike="noStrike" kern="1200" cap="none" spc="0" normalizeH="0" baseline="0" noProof="0" dirty="0">
                <a:ln>
                  <a:noFill/>
                </a:ln>
                <a:solidFill>
                  <a:srgbClr val="4B5C78"/>
                </a:solidFill>
                <a:effectLst/>
                <a:uLnTx/>
                <a:uFillTx/>
                <a:latin typeface="+mj-ea"/>
                <a:ea typeface="+mj-ea"/>
                <a:cs typeface="+mn-cs"/>
              </a:rPr>
              <a:t> in 2024, doubling since 2020.</a:t>
            </a:r>
            <a:endParaRPr kumimoji="0" lang="en-US" altLang="zh-CN" sz="2400" i="0" u="none" strike="noStrike" kern="1200" cap="none" spc="0" normalizeH="0" baseline="0" noProof="0" dirty="0">
              <a:ln>
                <a:noFill/>
              </a:ln>
              <a:solidFill>
                <a:srgbClr val="4B5C78"/>
              </a:solidFill>
              <a:effectLst/>
              <a:uLnTx/>
              <a:uFillTx/>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i="0" u="none" strike="noStrike" kern="1200" cap="none" spc="0" normalizeH="0" baseline="0" noProof="0" dirty="0">
                <a:ln>
                  <a:noFill/>
                </a:ln>
                <a:solidFill>
                  <a:srgbClr val="4B5C78"/>
                </a:solidFill>
                <a:effectLst/>
                <a:uLnTx/>
                <a:uFillTx/>
                <a:latin typeface="+mj-ea"/>
                <a:ea typeface="+mj-ea"/>
                <a:cs typeface="+mn-cs"/>
              </a:rPr>
              <a:t>Voice interaction has become a mainstream trend.</a:t>
            </a:r>
            <a:endParaRPr kumimoji="0" lang="en-US" altLang="zh-CN" sz="2400" i="0" u="none" strike="noStrike" kern="1200" cap="none" spc="0" normalizeH="0" baseline="0" noProof="0" dirty="0">
              <a:ln>
                <a:noFill/>
              </a:ln>
              <a:solidFill>
                <a:srgbClr val="4B5C78"/>
              </a:solidFill>
              <a:effectLst/>
              <a:uLnTx/>
              <a:uFillTx/>
              <a:latin typeface="+mj-ea"/>
              <a:ea typeface="+mj-ea"/>
              <a:cs typeface="+mn-cs"/>
            </a:endParaRPr>
          </a:p>
        </p:txBody>
      </p:sp>
      <p:sp>
        <p:nvSpPr>
          <p:cNvPr id="13" name="文本框 12"/>
          <p:cNvSpPr txBox="1"/>
          <p:nvPr/>
        </p:nvSpPr>
        <p:spPr>
          <a:xfrm>
            <a:off x="452120" y="245006"/>
            <a:ext cx="3784729"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000" spc="300" dirty="0">
                <a:solidFill>
                  <a:srgbClr val="4B5C78"/>
                </a:solidFill>
                <a:latin typeface="+mj-ea"/>
                <a:ea typeface="+mj-ea"/>
              </a:rPr>
              <a:t>Background</a:t>
            </a:r>
            <a:endParaRPr kumimoji="0" lang="en-US" altLang="zh-CN" sz="4000" i="0" u="none" strike="noStrike" kern="1200" cap="none" spc="300" normalizeH="0" baseline="0" noProof="0" dirty="0">
              <a:ln>
                <a:noFill/>
              </a:ln>
              <a:solidFill>
                <a:srgbClr val="4B5C78"/>
              </a:solidFill>
              <a:effectLst/>
              <a:uLnTx/>
              <a:uFillTx/>
              <a:latin typeface="+mj-ea"/>
              <a:ea typeface="+mj-ea"/>
              <a:cs typeface="+mn-cs"/>
            </a:endParaRPr>
          </a:p>
        </p:txBody>
      </p:sp>
      <p:sp>
        <p:nvSpPr>
          <p:cNvPr id="15" name="矩形 14"/>
          <p:cNvSpPr/>
          <p:nvPr/>
        </p:nvSpPr>
        <p:spPr>
          <a:xfrm>
            <a:off x="158763" y="122392"/>
            <a:ext cx="199785" cy="952338"/>
          </a:xfrm>
          <a:prstGeom prst="rect">
            <a:avLst/>
          </a:prstGeom>
          <a:solidFill>
            <a:srgbClr val="4B5C78"/>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1435727" y="0"/>
            <a:ext cx="231871" cy="3276600"/>
            <a:chOff x="4399082" y="1624876"/>
            <a:chExt cx="231871" cy="3276600"/>
          </a:xfrm>
        </p:grpSpPr>
        <p:cxnSp>
          <p:nvCxnSpPr>
            <p:cNvPr id="19" name="直接连接符 1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4" name="图片 23"/>
          <p:cNvPicPr>
            <a:picLocks noChangeAspect="1"/>
          </p:cNvPicPr>
          <p:nvPr/>
        </p:nvPicPr>
        <p:blipFill>
          <a:blip r:embed="rId1" cstate="print">
            <a:alphaModFix amt="56000"/>
          </a:blip>
          <a:stretch>
            <a:fillRect/>
          </a:stretch>
        </p:blipFill>
        <p:spPr>
          <a:xfrm>
            <a:off x="9466368" y="5680149"/>
            <a:ext cx="2563707" cy="1302462"/>
          </a:xfrm>
          <a:prstGeom prst="rect">
            <a:avLst/>
          </a:prstGeom>
        </p:spPr>
      </p:pic>
      <p:pic>
        <p:nvPicPr>
          <p:cNvPr id="2" name="图片 1"/>
          <p:cNvPicPr>
            <a:picLocks noChangeAspect="1"/>
          </p:cNvPicPr>
          <p:nvPr/>
        </p:nvPicPr>
        <p:blipFill>
          <a:blip r:embed="rId2"/>
          <a:stretch>
            <a:fillRect/>
          </a:stretch>
        </p:blipFill>
        <p:spPr>
          <a:xfrm>
            <a:off x="6538595" y="3371215"/>
            <a:ext cx="5273040" cy="2145030"/>
          </a:xfrm>
          <a:prstGeom prst="rect">
            <a:avLst/>
          </a:prstGeom>
          <a:noFill/>
          <a:ln>
            <a:noFill/>
          </a:ln>
        </p:spPr>
      </p:pic>
      <p:sp>
        <p:nvSpPr>
          <p:cNvPr id="4" name="文本框 3"/>
          <p:cNvSpPr txBox="1"/>
          <p:nvPr/>
        </p:nvSpPr>
        <p:spPr>
          <a:xfrm>
            <a:off x="213995" y="1189355"/>
            <a:ext cx="11513820" cy="1568450"/>
          </a:xfrm>
          <a:prstGeom prst="rect">
            <a:avLst/>
          </a:prstGeom>
          <a:noFill/>
        </p:spPr>
        <p:txBody>
          <a:bodyPr wrap="square" rtlCol="0">
            <a:spAutoFit/>
          </a:bodyPr>
          <a:p>
            <a:pPr marL="0" marR="0" lvl="0" algn="l" defTabSz="914400" rtl="0" eaLnBrk="1" fontAlgn="auto" latinLnBrk="0" hangingPunct="1">
              <a:lnSpc>
                <a:spcPct val="150000"/>
              </a:lnSpc>
              <a:spcBef>
                <a:spcPts val="0"/>
              </a:spcBef>
              <a:spcAft>
                <a:spcPts val="0"/>
              </a:spcAft>
              <a:buClrTx/>
              <a:buSzTx/>
              <a:buFontTx/>
              <a:buNone/>
              <a:defRPr/>
            </a:pPr>
            <a:r>
              <a:rPr lang="en-US" altLang="zh-CN" sz="2400" noProof="0" dirty="0">
                <a:ln>
                  <a:noFill/>
                </a:ln>
                <a:solidFill>
                  <a:srgbClr val="4B5C78"/>
                </a:solidFill>
                <a:effectLst/>
                <a:uLnTx/>
                <a:uFillTx/>
                <a:latin typeface="+mj-ea"/>
                <a:ea typeface="+mj-ea"/>
                <a:sym typeface="+mn-ea"/>
              </a:rPr>
              <a:t>In the mobile era, traditional text input is inefficient and cumbersome.</a:t>
            </a:r>
            <a:endParaRPr kumimoji="0" lang="en-US" altLang="zh-CN" sz="2400" i="0" u="none" strike="noStrike" kern="1200" cap="none" spc="0" normalizeH="0" baseline="0" noProof="0" dirty="0">
              <a:ln>
                <a:noFill/>
              </a:ln>
              <a:solidFill>
                <a:srgbClr val="4B5C78"/>
              </a:solidFill>
              <a:effectLst/>
              <a:uLnTx/>
              <a:uFillTx/>
              <a:latin typeface="+mj-ea"/>
              <a:ea typeface="+mj-ea"/>
              <a:cs typeface="+mn-cs"/>
            </a:endParaRPr>
          </a:p>
          <a:p>
            <a:pPr marL="0" marR="0" lvl="0" algn="l" defTabSz="914400" rtl="0" eaLnBrk="1" fontAlgn="auto" latinLnBrk="0" hangingPunct="1">
              <a:lnSpc>
                <a:spcPct val="150000"/>
              </a:lnSpc>
              <a:spcBef>
                <a:spcPts val="0"/>
              </a:spcBef>
              <a:spcAft>
                <a:spcPts val="0"/>
              </a:spcAft>
              <a:buClrTx/>
              <a:buSzTx/>
              <a:buFontTx/>
              <a:buNone/>
              <a:defRPr/>
            </a:pPr>
            <a:r>
              <a:rPr lang="en-US" altLang="zh-CN" sz="2400" noProof="0" dirty="0">
                <a:ln>
                  <a:noFill/>
                </a:ln>
                <a:solidFill>
                  <a:srgbClr val="4B5C78"/>
                </a:solidFill>
                <a:effectLst/>
                <a:uLnTx/>
                <a:uFillTx/>
                <a:latin typeface="+mj-ea"/>
                <a:ea typeface="+mj-ea"/>
                <a:sym typeface="+mn-ea"/>
              </a:rPr>
              <a:t>More users now prefer voice input to quickly capture ideas and tasks.</a:t>
            </a:r>
            <a:endParaRPr kumimoji="0" lang="en-US" altLang="zh-CN" sz="2400" i="0" u="none" strike="noStrike" kern="1200" cap="none" spc="0" normalizeH="0" baseline="0" noProof="0" dirty="0">
              <a:ln>
                <a:noFill/>
              </a:ln>
              <a:solidFill>
                <a:srgbClr val="4B5C78"/>
              </a:solidFill>
              <a:effectLst/>
              <a:uLnTx/>
              <a:uFillTx/>
              <a:latin typeface="+mj-ea"/>
              <a:ea typeface="+mj-ea"/>
              <a:cs typeface="+mn-cs"/>
            </a:endParaRPr>
          </a:p>
          <a:p>
            <a:endParaRPr lang="zh-CN" alt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建筑的摆设布局&#10;&#10;描述已自动生成"/>
          <p:cNvPicPr>
            <a:picLocks noChangeAspect="1"/>
          </p:cNvPicPr>
          <p:nvPr/>
        </p:nvPicPr>
        <p:blipFill>
          <a:blip r:embed="rId1">
            <a:alphaModFix amt="5000"/>
          </a:blip>
          <a:stretch>
            <a:fillRect/>
          </a:stretch>
        </p:blipFill>
        <p:spPr>
          <a:xfrm>
            <a:off x="0" y="-137885"/>
            <a:ext cx="12192000" cy="7000875"/>
          </a:xfrm>
          <a:prstGeom prst="rect">
            <a:avLst/>
          </a:prstGeom>
          <a:blipFill dpi="0" rotWithShape="1">
            <a:blip r:embed="rId2" cstate="print">
              <a:alphaModFix amt="13000"/>
            </a:blip>
            <a:srcRect/>
            <a:stretch>
              <a:fillRect/>
            </a:stretch>
          </a:blipFill>
        </p:spPr>
      </p:pic>
      <p:sp>
        <p:nvSpPr>
          <p:cNvPr id="10" name="矩形: 圆角 9"/>
          <p:cNvSpPr/>
          <p:nvPr/>
        </p:nvSpPr>
        <p:spPr>
          <a:xfrm>
            <a:off x="154940" y="1546860"/>
            <a:ext cx="5743575" cy="1744980"/>
          </a:xfrm>
          <a:prstGeom prst="roundRect">
            <a:avLst>
              <a:gd name="adj" fmla="val 4303"/>
            </a:avLst>
          </a:prstGeom>
          <a:solidFill>
            <a:schemeClr val="bg1"/>
          </a:solidFill>
          <a:ln>
            <a:noFill/>
          </a:ln>
          <a:effectLst>
            <a:outerShdw blurRad="241300" dist="38100" dir="2700000" sx="104000" sy="104000" algn="tl" rotWithShape="0">
              <a:prstClr val="black">
                <a:alpha val="40000"/>
              </a:prstClr>
            </a:outerShdw>
            <a:reflection blurRad="114300" stA="48000" endPos="28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15" name="文本框 14"/>
          <p:cNvSpPr txBox="1"/>
          <p:nvPr/>
        </p:nvSpPr>
        <p:spPr>
          <a:xfrm>
            <a:off x="22225" y="1591945"/>
            <a:ext cx="6053455" cy="4603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4B5C78"/>
                </a:solidFill>
                <a:latin typeface="OPPOSans B" panose="00020600040101010101" pitchFamily="18" charset="-122"/>
                <a:ea typeface="OPPOSans B" panose="00020600040101010101" pitchFamily="18" charset="-122"/>
                <a:cs typeface="+mn-ea"/>
                <a:sym typeface="+mn-lt"/>
              </a:rPr>
              <a:t>Missing Intelligence in Memo Apps</a:t>
            </a:r>
            <a:endParaRPr lang="zh-CN" altLang="en-US" sz="2400" dirty="0">
              <a:solidFill>
                <a:srgbClr val="4B5C78"/>
              </a:solidFill>
              <a:latin typeface="OPPOSans B" panose="00020600040101010101" pitchFamily="18" charset="-122"/>
              <a:ea typeface="OPPOSans B" panose="00020600040101010101" pitchFamily="18" charset="-122"/>
              <a:cs typeface="+mn-ea"/>
              <a:sym typeface="+mn-lt"/>
            </a:endParaRPr>
          </a:p>
        </p:txBody>
      </p:sp>
      <p:sp>
        <p:nvSpPr>
          <p:cNvPr id="17" name="矩形: 圆角 16"/>
          <p:cNvSpPr/>
          <p:nvPr/>
        </p:nvSpPr>
        <p:spPr>
          <a:xfrm>
            <a:off x="6377305" y="1566545"/>
            <a:ext cx="5499735" cy="1725295"/>
          </a:xfrm>
          <a:prstGeom prst="roundRect">
            <a:avLst>
              <a:gd name="adj" fmla="val 4303"/>
            </a:avLst>
          </a:prstGeom>
          <a:solidFill>
            <a:schemeClr val="bg1"/>
          </a:solidFill>
          <a:ln>
            <a:noFill/>
          </a:ln>
          <a:effectLst>
            <a:outerShdw blurRad="330200" dist="38100" dir="2700000" sx="104000" sy="104000" algn="tl" rotWithShape="0">
              <a:prstClr val="black">
                <a:alpha val="40000"/>
              </a:prstClr>
            </a:outerShdw>
            <a:reflection blurRad="114300" stA="48000" endPos="28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24" name="矩形: 圆角 23"/>
          <p:cNvSpPr/>
          <p:nvPr/>
        </p:nvSpPr>
        <p:spPr>
          <a:xfrm>
            <a:off x="135890" y="3923665"/>
            <a:ext cx="5742940" cy="1970405"/>
          </a:xfrm>
          <a:prstGeom prst="roundRect">
            <a:avLst>
              <a:gd name="adj" fmla="val 4303"/>
            </a:avLst>
          </a:prstGeom>
          <a:solidFill>
            <a:schemeClr val="bg1"/>
          </a:solidFill>
          <a:ln>
            <a:noFill/>
          </a:ln>
          <a:effectLst>
            <a:outerShdw blurRad="266700" dist="38100" dir="2700000" sx="104000" sy="104000" algn="tl" rotWithShape="0">
              <a:prstClr val="black">
                <a:alpha val="40000"/>
              </a:prstClr>
            </a:outerShdw>
            <a:reflection blurRad="114300" stA="48000" endPos="28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31" name="矩形: 圆角 30"/>
          <p:cNvSpPr/>
          <p:nvPr/>
        </p:nvSpPr>
        <p:spPr>
          <a:xfrm>
            <a:off x="6377305" y="3923665"/>
            <a:ext cx="5499735" cy="1914525"/>
          </a:xfrm>
          <a:prstGeom prst="roundRect">
            <a:avLst>
              <a:gd name="adj" fmla="val 4303"/>
            </a:avLst>
          </a:prstGeom>
          <a:solidFill>
            <a:schemeClr val="bg1"/>
          </a:solidFill>
          <a:ln>
            <a:noFill/>
          </a:ln>
          <a:effectLst>
            <a:outerShdw blurRad="304800" dist="38100" dir="2700000" sx="104000" sy="104000" algn="tl" rotWithShape="0">
              <a:prstClr val="black">
                <a:alpha val="40000"/>
              </a:prstClr>
            </a:outerShdw>
            <a:reflection blurRad="114300" stA="48000" endPos="28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6" name="矩形 5"/>
          <p:cNvSpPr/>
          <p:nvPr/>
        </p:nvSpPr>
        <p:spPr>
          <a:xfrm>
            <a:off x="387363" y="2468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p:cNvPicPr>
            <a:picLocks noChangeAspect="1"/>
          </p:cNvPicPr>
          <p:nvPr/>
        </p:nvPicPr>
        <p:blipFill>
          <a:blip r:embed="rId3" cstate="print">
            <a:alphaModFix amt="56000"/>
          </a:blip>
          <a:stretch>
            <a:fillRect/>
          </a:stretch>
        </p:blipFill>
        <p:spPr>
          <a:xfrm>
            <a:off x="10247413" y="6076949"/>
            <a:ext cx="1782662" cy="905661"/>
          </a:xfrm>
          <a:prstGeom prst="rect">
            <a:avLst/>
          </a:prstGeom>
        </p:spPr>
      </p:pic>
      <p:sp>
        <p:nvSpPr>
          <p:cNvPr id="5" name="文本框 4"/>
          <p:cNvSpPr txBox="1"/>
          <p:nvPr/>
        </p:nvSpPr>
        <p:spPr>
          <a:xfrm>
            <a:off x="800100" y="2118995"/>
            <a:ext cx="5275580" cy="922020"/>
          </a:xfrm>
          <a:prstGeom prst="rect">
            <a:avLst/>
          </a:prstGeom>
          <a:noFill/>
        </p:spPr>
        <p:txBody>
          <a:bodyPr wrap="square" rtlCol="0">
            <a:spAutoFit/>
          </a:bodyPr>
          <a:p>
            <a:r>
              <a:rPr lang="zh-CN" altLang="en-US">
                <a:latin typeface="HarmonyOS Sans SC" panose="00000500000000000000" charset="-122"/>
                <a:ea typeface="HarmonyOS Sans SC" panose="00000500000000000000" charset="-122"/>
              </a:rPr>
              <a:t>No smart categorization</a:t>
            </a:r>
            <a:r>
              <a:rPr lang="zh-CN" altLang="en-US"/>
              <a:t> (缺乏智能分类)</a:t>
            </a:r>
            <a:endParaRPr lang="zh-CN" altLang="en-US"/>
          </a:p>
          <a:p>
            <a:r>
              <a:rPr lang="zh-CN" altLang="en-US"/>
              <a:t> </a:t>
            </a:r>
            <a:r>
              <a:rPr lang="zh-CN" altLang="en-US">
                <a:latin typeface="HarmonyOS Sans SC" panose="00000500000000000000" charset="-122"/>
                <a:ea typeface="HarmonyOS Sans SC" panose="00000500000000000000" charset="-122"/>
              </a:rPr>
              <a:t>Limited AI integration</a:t>
            </a:r>
            <a:r>
              <a:rPr lang="zh-CN" altLang="en-US"/>
              <a:t> (AI整合不足)</a:t>
            </a:r>
            <a:endParaRPr lang="zh-CN" altLang="en-US"/>
          </a:p>
          <a:p>
            <a:r>
              <a:rPr lang="zh-CN" altLang="en-US"/>
              <a:t> </a:t>
            </a:r>
            <a:r>
              <a:rPr lang="zh-CN" altLang="en-US">
                <a:latin typeface="HarmonyOS Sans SC" panose="00000500000000000000" charset="-122"/>
                <a:ea typeface="HarmonyOS Sans SC" panose="00000500000000000000" charset="-122"/>
              </a:rPr>
              <a:t>Basic voice recognition</a:t>
            </a:r>
            <a:r>
              <a:rPr lang="zh-CN" altLang="en-US"/>
              <a:t> (语音识别简陋)</a:t>
            </a:r>
            <a:endParaRPr lang="zh-CN" altLang="en-US"/>
          </a:p>
        </p:txBody>
      </p:sp>
      <p:sp>
        <p:nvSpPr>
          <p:cNvPr id="9" name="文本框 8"/>
          <p:cNvSpPr txBox="1"/>
          <p:nvPr/>
        </p:nvSpPr>
        <p:spPr>
          <a:xfrm>
            <a:off x="8113395" y="1591945"/>
            <a:ext cx="2454910" cy="460375"/>
          </a:xfrm>
          <a:prstGeom prst="rect">
            <a:avLst/>
          </a:prstGeom>
          <a:noFill/>
        </p:spPr>
        <p:txBody>
          <a:bodyPr wrap="square" rtlCol="0">
            <a:spAutoFit/>
          </a:bodyPr>
          <a:p>
            <a:r>
              <a:rPr lang="zh-CN" altLang="en-US" sz="2400" dirty="0">
                <a:solidFill>
                  <a:srgbClr val="4B5C78"/>
                </a:solidFill>
                <a:latin typeface="OPPOSans B" panose="00020600040101010101" pitchFamily="18" charset="-122"/>
                <a:ea typeface="OPPOSans B" panose="00020600040101010101" pitchFamily="18" charset="-122"/>
                <a:cs typeface="+mn-ea"/>
              </a:rPr>
              <a:t>Our Solution</a:t>
            </a:r>
            <a:endParaRPr lang="zh-CN" altLang="en-US" sz="2400" dirty="0">
              <a:solidFill>
                <a:srgbClr val="4B5C78"/>
              </a:solidFill>
              <a:latin typeface="OPPOSans B" panose="00020600040101010101" pitchFamily="18" charset="-122"/>
              <a:ea typeface="OPPOSans B" panose="00020600040101010101" pitchFamily="18" charset="-122"/>
              <a:cs typeface="+mn-ea"/>
            </a:endParaRPr>
          </a:p>
        </p:txBody>
      </p:sp>
      <p:sp>
        <p:nvSpPr>
          <p:cNvPr id="38" name="文本框 37"/>
          <p:cNvSpPr txBox="1"/>
          <p:nvPr/>
        </p:nvSpPr>
        <p:spPr>
          <a:xfrm>
            <a:off x="6936105" y="2118995"/>
            <a:ext cx="4809490" cy="922020"/>
          </a:xfrm>
          <a:prstGeom prst="rect">
            <a:avLst/>
          </a:prstGeom>
          <a:noFill/>
        </p:spPr>
        <p:txBody>
          <a:bodyPr wrap="square" rtlCol="0">
            <a:spAutoFit/>
          </a:bodyPr>
          <a:p>
            <a:r>
              <a:rPr lang="zh-CN" altLang="en-US">
                <a:latin typeface="HarmonyOS Sans SC" panose="00000500000000000000" charset="-122"/>
                <a:ea typeface="HarmonyOS Sans SC" panose="00000500000000000000" charset="-122"/>
              </a:rPr>
              <a:t>Speech-to-Text API </a:t>
            </a:r>
            <a:r>
              <a:rPr lang="zh-CN" altLang="en-US"/>
              <a:t>(语音转文字)</a:t>
            </a:r>
            <a:endParaRPr lang="zh-CN" altLang="en-US"/>
          </a:p>
          <a:p>
            <a:r>
              <a:rPr lang="zh-CN" altLang="en-US">
                <a:latin typeface="HarmonyOS Sans SC" panose="00000500000000000000" charset="-122"/>
                <a:ea typeface="HarmonyOS Sans SC" panose="00000500000000000000" charset="-122"/>
              </a:rPr>
              <a:t>NLP-powered tagging</a:t>
            </a:r>
            <a:r>
              <a:rPr lang="zh-CN" altLang="en-US"/>
              <a:t> (自然语言处理打标)</a:t>
            </a:r>
            <a:endParaRPr lang="zh-CN" altLang="en-US"/>
          </a:p>
          <a:p>
            <a:r>
              <a:rPr lang="zh-CN" altLang="en-US"/>
              <a:t> </a:t>
            </a:r>
            <a:r>
              <a:rPr lang="zh-CN" altLang="en-US">
                <a:latin typeface="HarmonyOS Sans SC" panose="00000500000000000000" charset="-122"/>
                <a:ea typeface="HarmonyOS Sans SC" panose="00000500000000000000" charset="-122"/>
              </a:rPr>
              <a:t>Proactive assistant </a:t>
            </a:r>
            <a:r>
              <a:rPr lang="zh-CN" altLang="en-US"/>
              <a:t>(主动式助手)</a:t>
            </a:r>
            <a:endParaRPr lang="zh-CN" altLang="en-US"/>
          </a:p>
        </p:txBody>
      </p:sp>
      <p:sp>
        <p:nvSpPr>
          <p:cNvPr id="43" name="文本框 42"/>
          <p:cNvSpPr txBox="1"/>
          <p:nvPr/>
        </p:nvSpPr>
        <p:spPr>
          <a:xfrm>
            <a:off x="718820" y="4083685"/>
            <a:ext cx="5334635" cy="460375"/>
          </a:xfrm>
          <a:prstGeom prst="rect">
            <a:avLst/>
          </a:prstGeom>
          <a:noFill/>
        </p:spPr>
        <p:txBody>
          <a:bodyPr wrap="square" rtlCol="0">
            <a:spAutoFit/>
          </a:bodyPr>
          <a:p>
            <a:r>
              <a:rPr lang="zh-CN" altLang="en-US" sz="2400" dirty="0">
                <a:solidFill>
                  <a:srgbClr val="4B5C78"/>
                </a:solidFill>
                <a:latin typeface="OPPOSans B" panose="00020600040101010101" pitchFamily="18" charset="-122"/>
                <a:ea typeface="OPPOSans B" panose="00020600040101010101" pitchFamily="18" charset="-122"/>
                <a:cs typeface="+mn-ea"/>
              </a:rPr>
              <a:t>From Storage to Intelligence</a:t>
            </a:r>
            <a:endParaRPr lang="zh-CN" altLang="en-US" sz="2400" dirty="0">
              <a:solidFill>
                <a:srgbClr val="4B5C78"/>
              </a:solidFill>
              <a:latin typeface="OPPOSans B" panose="00020600040101010101" pitchFamily="18" charset="-122"/>
              <a:ea typeface="OPPOSans B" panose="00020600040101010101" pitchFamily="18" charset="-122"/>
              <a:cs typeface="+mn-ea"/>
            </a:endParaRPr>
          </a:p>
        </p:txBody>
      </p:sp>
      <p:sp>
        <p:nvSpPr>
          <p:cNvPr id="45" name="文本框 44"/>
          <p:cNvSpPr txBox="1"/>
          <p:nvPr/>
        </p:nvSpPr>
        <p:spPr>
          <a:xfrm>
            <a:off x="1101725" y="4686935"/>
            <a:ext cx="5275580" cy="922020"/>
          </a:xfrm>
          <a:prstGeom prst="rect">
            <a:avLst/>
          </a:prstGeom>
          <a:noFill/>
        </p:spPr>
        <p:txBody>
          <a:bodyPr wrap="square" rtlCol="0">
            <a:spAutoFit/>
          </a:bodyPr>
          <a:p>
            <a:r>
              <a:rPr lang="zh-CN" altLang="en-US">
                <a:latin typeface="HarmonyOS Sans SC" panose="00000500000000000000" charset="-122"/>
                <a:ea typeface="HarmonyOS Sans SC" panose="00000500000000000000" charset="-122"/>
              </a:rPr>
              <a:t>Auto-categorize</a:t>
            </a:r>
            <a:r>
              <a:rPr lang="zh-CN" altLang="en-US"/>
              <a:t> (自动分类)</a:t>
            </a:r>
            <a:endParaRPr lang="zh-CN" altLang="en-US"/>
          </a:p>
          <a:p>
            <a:r>
              <a:rPr lang="zh-CN" altLang="en-US">
                <a:latin typeface="HarmonyOS Sans SC" panose="00000500000000000000" charset="-122"/>
                <a:ea typeface="HarmonyOS Sans SC" panose="00000500000000000000" charset="-122"/>
              </a:rPr>
              <a:t>Context-aware</a:t>
            </a:r>
            <a:r>
              <a:rPr lang="zh-CN" altLang="en-US"/>
              <a:t> (情境感知)</a:t>
            </a:r>
            <a:endParaRPr lang="zh-CN" altLang="en-US"/>
          </a:p>
          <a:p>
            <a:r>
              <a:rPr lang="zh-CN" altLang="en-US">
                <a:latin typeface="HarmonyOS Sans SC" panose="00000500000000000000" charset="-122"/>
                <a:ea typeface="HarmonyOS Sans SC" panose="00000500000000000000" charset="-122"/>
              </a:rPr>
              <a:t>Multi-scenario ready</a:t>
            </a:r>
            <a:r>
              <a:rPr lang="zh-CN" altLang="en-US"/>
              <a:t> (多场景适配)</a:t>
            </a:r>
            <a:endParaRPr lang="zh-CN" altLang="en-US"/>
          </a:p>
        </p:txBody>
      </p:sp>
      <p:sp>
        <p:nvSpPr>
          <p:cNvPr id="46" name="文本框 45"/>
          <p:cNvSpPr txBox="1"/>
          <p:nvPr/>
        </p:nvSpPr>
        <p:spPr>
          <a:xfrm>
            <a:off x="7245985" y="4083685"/>
            <a:ext cx="4631055" cy="460375"/>
          </a:xfrm>
          <a:prstGeom prst="rect">
            <a:avLst/>
          </a:prstGeom>
          <a:noFill/>
        </p:spPr>
        <p:txBody>
          <a:bodyPr wrap="square" rtlCol="0">
            <a:spAutoFit/>
          </a:bodyPr>
          <a:p>
            <a:r>
              <a:rPr lang="zh-CN" altLang="en-US" sz="2400" dirty="0">
                <a:solidFill>
                  <a:srgbClr val="4B5C78"/>
                </a:solidFill>
                <a:latin typeface="OPPOSans B" panose="00020600040101010101" pitchFamily="18" charset="-122"/>
                <a:ea typeface="OPPOSans B" panose="00020600040101010101" pitchFamily="18" charset="-122"/>
                <a:cs typeface="+mn-ea"/>
              </a:rPr>
              <a:t>Frictionless Interaction</a:t>
            </a:r>
            <a:endParaRPr lang="zh-CN" altLang="en-US" sz="2400" dirty="0">
              <a:solidFill>
                <a:srgbClr val="4B5C78"/>
              </a:solidFill>
              <a:latin typeface="OPPOSans B" panose="00020600040101010101" pitchFamily="18" charset="-122"/>
              <a:ea typeface="OPPOSans B" panose="00020600040101010101" pitchFamily="18" charset="-122"/>
              <a:cs typeface="+mn-ea"/>
            </a:endParaRPr>
          </a:p>
        </p:txBody>
      </p:sp>
      <p:sp>
        <p:nvSpPr>
          <p:cNvPr id="47" name="文本框 46"/>
          <p:cNvSpPr txBox="1"/>
          <p:nvPr/>
        </p:nvSpPr>
        <p:spPr>
          <a:xfrm>
            <a:off x="7245985" y="4686935"/>
            <a:ext cx="5275580" cy="922020"/>
          </a:xfrm>
          <a:prstGeom prst="rect">
            <a:avLst/>
          </a:prstGeom>
          <a:noFill/>
        </p:spPr>
        <p:txBody>
          <a:bodyPr wrap="square" rtlCol="0">
            <a:spAutoFit/>
          </a:bodyPr>
          <a:p>
            <a:r>
              <a:rPr lang="zh-CN" altLang="en-US">
                <a:latin typeface="HarmonyOS Sans SC" panose="00000500000000000000" charset="-122"/>
                <a:ea typeface="HarmonyOS Sans SC" panose="00000500000000000000" charset="-122"/>
              </a:rPr>
              <a:t>1-tap recording</a:t>
            </a:r>
            <a:r>
              <a:rPr lang="zh-CN" altLang="en-US"/>
              <a:t> (一键记录)</a:t>
            </a:r>
            <a:endParaRPr lang="zh-CN" altLang="en-US"/>
          </a:p>
          <a:p>
            <a:r>
              <a:rPr lang="zh-CN" altLang="en-US">
                <a:latin typeface="HarmonyOS Sans SC" panose="00000500000000000000" charset="-122"/>
                <a:ea typeface="HarmonyOS Sans SC" panose="00000500000000000000" charset="-122"/>
              </a:rPr>
              <a:t>Real-time processing</a:t>
            </a:r>
            <a:r>
              <a:rPr lang="zh-CN" altLang="en-US"/>
              <a:t> (实时处理)</a:t>
            </a:r>
            <a:endParaRPr lang="zh-CN" altLang="en-US"/>
          </a:p>
          <a:p>
            <a:r>
              <a:rPr lang="zh-CN" altLang="en-US">
                <a:latin typeface="HarmonyOS Sans SC" panose="00000500000000000000" charset="-122"/>
                <a:ea typeface="HarmonyOS Sans SC" panose="00000500000000000000" charset="-122"/>
              </a:rPr>
              <a:t>Dashboard overview</a:t>
            </a:r>
            <a:r>
              <a:rPr lang="zh-CN" altLang="en-US"/>
              <a:t> (信息可视化)</a:t>
            </a:r>
            <a:endParaRPr lang="zh-CN" altLang="en-US"/>
          </a:p>
        </p:txBody>
      </p:sp>
      <p:sp>
        <p:nvSpPr>
          <p:cNvPr id="48" name="文本框 47"/>
          <p:cNvSpPr txBox="1"/>
          <p:nvPr/>
        </p:nvSpPr>
        <p:spPr>
          <a:xfrm>
            <a:off x="800100" y="369466"/>
            <a:ext cx="3784729"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Motivation</a:t>
            </a:r>
            <a:endParaRPr lang="zh-CN" altLang="en-US" sz="4000" spc="300" dirty="0">
              <a:solidFill>
                <a:srgbClr val="4B5C78"/>
              </a:solidFill>
              <a:latin typeface="+mj-ea"/>
              <a:ea typeface="+mj-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4B5C78"/>
        </a:solidFill>
        <a:effectLst/>
      </p:bgPr>
    </p:bg>
    <p:spTree>
      <p:nvGrpSpPr>
        <p:cNvPr id="1" name=""/>
        <p:cNvGrpSpPr/>
        <p:nvPr/>
      </p:nvGrpSpPr>
      <p:grpSpPr>
        <a:xfrm>
          <a:off x="0" y="0"/>
          <a:ext cx="0" cy="0"/>
          <a:chOff x="0" y="0"/>
          <a:chExt cx="0" cy="0"/>
        </a:xfrm>
      </p:grpSpPr>
      <p:sp>
        <p:nvSpPr>
          <p:cNvPr id="2" name="矩形 1"/>
          <p:cNvSpPr/>
          <p:nvPr/>
        </p:nvSpPr>
        <p:spPr>
          <a:xfrm>
            <a:off x="0" y="1821062"/>
            <a:ext cx="12192002" cy="3276600"/>
          </a:xfrm>
          <a:prstGeom prst="rect">
            <a:avLst/>
          </a:pr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p:nvGrpSpPr>
        <p:grpSpPr>
          <a:xfrm flipH="1">
            <a:off x="774803" y="0"/>
            <a:ext cx="231871" cy="3276600"/>
            <a:chOff x="4399082" y="1624876"/>
            <a:chExt cx="231871" cy="3276600"/>
          </a:xfrm>
        </p:grpSpPr>
        <p:cxnSp>
          <p:nvCxnSpPr>
            <p:cNvPr id="4" name="直接连接符 3"/>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7933873" y="889353"/>
            <a:ext cx="3168459" cy="7786747"/>
          </a:xfrm>
          <a:prstGeom prst="rect">
            <a:avLst/>
          </a:prstGeom>
          <a:noFill/>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gradFill>
                  <a:gsLst>
                    <a:gs pos="29000">
                      <a:srgbClr val="F9F9F9"/>
                    </a:gs>
                    <a:gs pos="46000">
                      <a:srgbClr val="F9F9F9">
                        <a:alpha val="54000"/>
                      </a:srgbClr>
                    </a:gs>
                    <a:gs pos="80000">
                      <a:srgbClr val="F9F9F9">
                        <a:alpha val="0"/>
                      </a:srgbClr>
                    </a:gs>
                  </a:gsLst>
                  <a:lin ang="5400000" scaled="0"/>
                </a:gradFill>
                <a:latin typeface="+mj-lt"/>
                <a:ea typeface="OPPOSans B" panose="00020600040101010101" pitchFamily="18" charset="-122"/>
              </a:rPr>
              <a:t>2</a:t>
            </a:r>
            <a:endParaRPr kumimoji="0" lang="en-US" altLang="en-US" sz="50000" b="0" i="0" u="none" strike="noStrike" kern="1200" cap="none" spc="0" normalizeH="0" baseline="0" noProof="0" dirty="0">
              <a:ln>
                <a:noFill/>
              </a:ln>
              <a:gradFill>
                <a:gsLst>
                  <a:gs pos="29000">
                    <a:srgbClr val="F9F9F9"/>
                  </a:gs>
                  <a:gs pos="46000">
                    <a:srgbClr val="F9F9F9">
                      <a:alpha val="54000"/>
                    </a:srgbClr>
                  </a:gs>
                  <a:gs pos="80000">
                    <a:srgbClr val="F9F9F9">
                      <a:alpha val="0"/>
                    </a:srgbClr>
                  </a:gs>
                </a:gsLst>
                <a:lin ang="5400000" scaled="0"/>
              </a:gradFill>
              <a:effectLst/>
              <a:uLnTx/>
              <a:uFillTx/>
              <a:latin typeface="+mj-lt"/>
              <a:ea typeface="OPPOSans B" panose="00020600040101010101" pitchFamily="18" charset="-122"/>
              <a:cs typeface="Arial" panose="020B0604020202020204" pitchFamily="34" charset="0"/>
            </a:endParaRPr>
          </a:p>
        </p:txBody>
      </p:sp>
      <p:sp>
        <p:nvSpPr>
          <p:cNvPr id="7" name="文本框 6"/>
          <p:cNvSpPr txBox="1"/>
          <p:nvPr/>
        </p:nvSpPr>
        <p:spPr>
          <a:xfrm>
            <a:off x="3882047" y="4064186"/>
            <a:ext cx="5216027" cy="922020"/>
          </a:xfrm>
          <a:prstGeom prst="rect">
            <a:avLst/>
          </a:prstGeom>
          <a:noFill/>
        </p:spPr>
        <p:txBody>
          <a:bodyPr vert="horz" wrap="square" lIns="91440" tIns="45720" rIns="91440" bIns="45720" rtlCol="0" anchor="ctr">
            <a:spAutoFit/>
          </a:bodyPr>
          <a:lstStyle>
            <a:defPPr>
              <a:defRPr lang="zh-CN"/>
            </a:defPPr>
            <a:lvl1pPr marL="0" indent="0" algn="ctr" defTabSz="914400" rtl="0" eaLnBrk="1" latinLnBrk="0" hangingPunct="1">
              <a:buNone/>
              <a:defRPr lang="zh-CN" altLang="en-US" sz="5400" b="1" kern="1200" dirty="0">
                <a:solidFill>
                  <a:srgbClr val="FCEEE8"/>
                </a:solidFill>
                <a:latin typeface="OPPOSans M" panose="00020600040101010101" pitchFamily="18" charset="-122"/>
                <a:ea typeface="OPPOSans M"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a:sym typeface="+mn-ea"/>
              </a:rPr>
              <a:t>Related Work</a:t>
            </a:r>
            <a:endParaRPr kumimoji="0" lang="zh-CN" altLang="en-US" sz="5400" b="1" i="0" u="none" strike="noStrike" kern="1200" cap="none" spc="0" normalizeH="0" baseline="0" noProof="0" dirty="0">
              <a:ln>
                <a:noFill/>
              </a:ln>
              <a:solidFill>
                <a:prstClr val="white"/>
              </a:solidFill>
              <a:effectLst/>
              <a:uLnTx/>
              <a:uFillTx/>
              <a:ea typeface="OPPOSans M" panose="00020600040101010101" pitchFamily="18" charset="-122"/>
              <a:cs typeface="+mn-cs"/>
            </a:endParaRPr>
          </a:p>
        </p:txBody>
      </p:sp>
      <p:grpSp>
        <p:nvGrpSpPr>
          <p:cNvPr id="9" name="组合 8"/>
          <p:cNvGrpSpPr/>
          <p:nvPr/>
        </p:nvGrpSpPr>
        <p:grpSpPr>
          <a:xfrm flipH="1" flipV="1">
            <a:off x="11202882" y="3581400"/>
            <a:ext cx="231871" cy="3276600"/>
            <a:chOff x="4399082" y="1624876"/>
            <a:chExt cx="231871" cy="3276600"/>
          </a:xfrm>
        </p:grpSpPr>
        <p:cxnSp>
          <p:nvCxnSpPr>
            <p:cNvPr id="10" name="直接连接符 9"/>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2" cstate="print">
            <a:alphaModFix amt="59000"/>
          </a:blip>
          <a:stretch>
            <a:fillRect/>
          </a:stretch>
        </p:blipFill>
        <p:spPr>
          <a:xfrm>
            <a:off x="9226966" y="514290"/>
            <a:ext cx="2869784" cy="1457961"/>
          </a:xfrm>
          <a:prstGeom prst="rect">
            <a:avLst/>
          </a:prstGeom>
          <a:effectLst>
            <a:outerShdw blurRad="50800" dist="50800" dir="5400000" algn="ctr" rotWithShape="0">
              <a:srgbClr val="000000">
                <a:alpha val="24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B5C78">
            <a:alpha val="5000"/>
          </a:srgbClr>
        </a:solidFill>
        <a:effectLst/>
      </p:bgPr>
    </p:bg>
    <p:spTree>
      <p:nvGrpSpPr>
        <p:cNvPr id="1" name=""/>
        <p:cNvGrpSpPr/>
        <p:nvPr/>
      </p:nvGrpSpPr>
      <p:grpSpPr>
        <a:xfrm>
          <a:off x="0" y="0"/>
          <a:ext cx="0" cy="0"/>
          <a:chOff x="0" y="0"/>
          <a:chExt cx="0" cy="0"/>
        </a:xfrm>
      </p:grpSpPr>
      <p:sp>
        <p:nvSpPr>
          <p:cNvPr id="3" name="矩形 2"/>
          <p:cNvSpPr/>
          <p:nvPr/>
        </p:nvSpPr>
        <p:spPr>
          <a:xfrm>
            <a:off x="690880" y="2129155"/>
            <a:ext cx="6030595" cy="3437255"/>
          </a:xfrm>
          <a:prstGeom prst="rect">
            <a:avLst/>
          </a:prstGeom>
          <a:solidFill>
            <a:schemeClr val="tx2">
              <a:lumMod val="20000"/>
              <a:lumOff val="80000"/>
            </a:schemeClr>
          </a:solidFill>
          <a:ln w="31750">
            <a:solidFill>
              <a:srgbClr val="4B5C78"/>
            </a:solidFill>
          </a:ln>
          <a:effectLst>
            <a:outerShdw blurRad="3175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mn-cs"/>
            </a:endParaRPr>
          </a:p>
        </p:txBody>
      </p:sp>
      <p:sp>
        <p:nvSpPr>
          <p:cNvPr id="9" name="文本框 8"/>
          <p:cNvSpPr txBox="1"/>
          <p:nvPr/>
        </p:nvSpPr>
        <p:spPr>
          <a:xfrm>
            <a:off x="800100" y="2129155"/>
            <a:ext cx="6403975" cy="516953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4B5C78"/>
                </a:solidFill>
                <a:effectLst/>
                <a:uLnTx/>
                <a:uFillTx/>
                <a:latin typeface="+mj-ea"/>
                <a:ea typeface="+mj-ea"/>
                <a:cs typeface="+mn-cs"/>
              </a:rPr>
              <a:t>1. Microsoft OneNote</a:t>
            </a:r>
            <a:endParaRPr kumimoji="0" lang="zh-CN" altLang="en-US" sz="4400" b="1" i="0" u="none" strike="noStrike" kern="1200" cap="none" spc="0" normalizeH="0" baseline="0" noProof="0" dirty="0">
              <a:ln>
                <a:noFill/>
              </a:ln>
              <a:solidFill>
                <a:srgbClr val="4B5C78"/>
              </a:solidFill>
              <a:effectLst/>
              <a:uLnTx/>
              <a:uFillTx/>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4B5C78"/>
                </a:solidFill>
                <a:effectLst/>
                <a:uLnTx/>
                <a:uFillTx/>
                <a:latin typeface="+mj-ea"/>
                <a:ea typeface="+mj-ea"/>
                <a:cs typeface="+mn-cs"/>
              </a:rPr>
              <a:t>2.Apple Notes</a:t>
            </a:r>
            <a:endParaRPr kumimoji="0" lang="zh-CN" altLang="en-US" sz="4400" b="1" i="0" u="none" strike="noStrike" kern="1200" cap="none" spc="0" normalizeH="0" baseline="0" noProof="0" dirty="0">
              <a:ln>
                <a:noFill/>
              </a:ln>
              <a:solidFill>
                <a:srgbClr val="4B5C78"/>
              </a:solidFill>
              <a:effectLst/>
              <a:uLnTx/>
              <a:uFillTx/>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4B5C78"/>
                </a:solidFill>
                <a:effectLst/>
                <a:uLnTx/>
                <a:uFillTx/>
                <a:latin typeface="+mj-ea"/>
                <a:ea typeface="+mj-ea"/>
                <a:cs typeface="+mn-cs"/>
              </a:rPr>
              <a:t>3.Memos</a:t>
            </a:r>
            <a:endParaRPr kumimoji="0" lang="zh-CN" altLang="en-US" sz="4400" b="1" i="0" u="none" strike="noStrike" kern="1200" cap="none" spc="0" normalizeH="0" baseline="0" noProof="0" dirty="0">
              <a:ln>
                <a:noFill/>
              </a:ln>
              <a:solidFill>
                <a:srgbClr val="4B5C78"/>
              </a:solidFill>
              <a:effectLst/>
              <a:uLnTx/>
              <a:uFillTx/>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4400" i="0" u="none" strike="noStrike" kern="1200" cap="none" spc="0" normalizeH="0" baseline="0" noProof="0" dirty="0">
              <a:ln>
                <a:noFill/>
              </a:ln>
              <a:solidFill>
                <a:srgbClr val="4B5C78"/>
              </a:solidFill>
              <a:effectLst/>
              <a:uLnTx/>
              <a:uFillTx/>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4400" i="0" u="none" strike="noStrike" kern="1200" cap="none" spc="0" normalizeH="0" baseline="0" noProof="0" dirty="0">
              <a:ln>
                <a:noFill/>
              </a:ln>
              <a:solidFill>
                <a:srgbClr val="4B5C78"/>
              </a:solidFill>
              <a:effectLst/>
              <a:uLnTx/>
              <a:uFillTx/>
              <a:latin typeface="+mj-ea"/>
              <a:ea typeface="+mj-ea"/>
              <a:cs typeface="+mn-cs"/>
            </a:endParaRPr>
          </a:p>
        </p:txBody>
      </p:sp>
      <p:sp>
        <p:nvSpPr>
          <p:cNvPr id="12" name="矩形 11"/>
          <p:cNvSpPr/>
          <p:nvPr/>
        </p:nvSpPr>
        <p:spPr>
          <a:xfrm>
            <a:off x="6768843" y="2129243"/>
            <a:ext cx="5422900" cy="3425372"/>
          </a:xfrm>
          <a:prstGeom prst="rect">
            <a:avLst/>
          </a:pr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mn-cs"/>
            </a:endParaRPr>
          </a:p>
        </p:txBody>
      </p:sp>
      <p:sp>
        <p:nvSpPr>
          <p:cNvPr id="13" name="文本框 12"/>
          <p:cNvSpPr txBox="1"/>
          <p:nvPr/>
        </p:nvSpPr>
        <p:spPr>
          <a:xfrm>
            <a:off x="800100" y="560070"/>
            <a:ext cx="6715125"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Related Product</a:t>
            </a:r>
            <a:endParaRPr lang="zh-CN" altLang="en-US" sz="4000" spc="300" dirty="0">
              <a:solidFill>
                <a:srgbClr val="4B5C78"/>
              </a:solidFill>
              <a:latin typeface="+mj-ea"/>
              <a:ea typeface="+mj-ea"/>
            </a:endParaRPr>
          </a:p>
        </p:txBody>
      </p:sp>
      <p:sp>
        <p:nvSpPr>
          <p:cNvPr id="15" name="矩形 14"/>
          <p:cNvSpPr/>
          <p:nvPr/>
        </p:nvSpPr>
        <p:spPr>
          <a:xfrm>
            <a:off x="424193" y="437352"/>
            <a:ext cx="199785" cy="952338"/>
          </a:xfrm>
          <a:prstGeom prst="rect">
            <a:avLst/>
          </a:prstGeom>
          <a:solidFill>
            <a:srgbClr val="4B5C78"/>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1435727" y="0"/>
            <a:ext cx="231871" cy="3276600"/>
            <a:chOff x="4399082" y="1624876"/>
            <a:chExt cx="231871" cy="3276600"/>
          </a:xfrm>
        </p:grpSpPr>
        <p:cxnSp>
          <p:nvCxnSpPr>
            <p:cNvPr id="19" name="直接连接符 1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4" name="图片 23"/>
          <p:cNvPicPr>
            <a:picLocks noChangeAspect="1"/>
          </p:cNvPicPr>
          <p:nvPr/>
        </p:nvPicPr>
        <p:blipFill>
          <a:blip r:embed="rId2" cstate="print">
            <a:alphaModFix amt="56000"/>
          </a:blip>
          <a:stretch>
            <a:fillRect/>
          </a:stretch>
        </p:blipFill>
        <p:spPr>
          <a:xfrm>
            <a:off x="9466368" y="5680149"/>
            <a:ext cx="2563707" cy="13024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6000"/>
            <a:lum/>
          </a:blip>
          <a:srcRect/>
          <a:stretch>
            <a:fillRect/>
          </a:stretch>
        </a:blipFill>
        <a:effectLst/>
      </p:bgPr>
    </p:bg>
    <p:spTree>
      <p:nvGrpSpPr>
        <p:cNvPr id="1" name=""/>
        <p:cNvGrpSpPr/>
        <p:nvPr/>
      </p:nvGrpSpPr>
      <p:grpSpPr>
        <a:xfrm>
          <a:off x="0" y="0"/>
          <a:ext cx="0" cy="0"/>
          <a:chOff x="0" y="0"/>
          <a:chExt cx="0" cy="0"/>
        </a:xfrm>
      </p:grpSpPr>
      <p:sp>
        <p:nvSpPr>
          <p:cNvPr id="26" name="任意多边形: 形状 25"/>
          <p:cNvSpPr/>
          <p:nvPr/>
        </p:nvSpPr>
        <p:spPr>
          <a:xfrm rot="7055768">
            <a:off x="1767289" y="3138169"/>
            <a:ext cx="7375832" cy="1682196"/>
          </a:xfrm>
          <a:custGeom>
            <a:avLst/>
            <a:gdLst>
              <a:gd name="connsiteX0" fmla="*/ 0 w 7375832"/>
              <a:gd name="connsiteY0" fmla="*/ 1682196 h 1682196"/>
              <a:gd name="connsiteX1" fmla="*/ 0 w 7375832"/>
              <a:gd name="connsiteY1" fmla="*/ 0 h 1682196"/>
              <a:gd name="connsiteX2" fmla="*/ 6496546 w 7375832"/>
              <a:gd name="connsiteY2" fmla="*/ 0 h 1682196"/>
              <a:gd name="connsiteX3" fmla="*/ 7375832 w 7375832"/>
              <a:gd name="connsiteY3" fmla="*/ 1682196 h 1682196"/>
            </a:gdLst>
            <a:ahLst/>
            <a:cxnLst>
              <a:cxn ang="0">
                <a:pos x="connsiteX0" y="connsiteY0"/>
              </a:cxn>
              <a:cxn ang="0">
                <a:pos x="connsiteX1" y="connsiteY1"/>
              </a:cxn>
              <a:cxn ang="0">
                <a:pos x="connsiteX2" y="connsiteY2"/>
              </a:cxn>
              <a:cxn ang="0">
                <a:pos x="connsiteX3" y="connsiteY3"/>
              </a:cxn>
            </a:cxnLst>
            <a:rect l="l" t="t" r="r" b="b"/>
            <a:pathLst>
              <a:path w="7375832" h="1682196">
                <a:moveTo>
                  <a:pt x="0" y="1682196"/>
                </a:moveTo>
                <a:lnTo>
                  <a:pt x="0" y="0"/>
                </a:lnTo>
                <a:lnTo>
                  <a:pt x="6496546" y="0"/>
                </a:lnTo>
                <a:lnTo>
                  <a:pt x="7375832" y="1682196"/>
                </a:lnTo>
                <a:close/>
              </a:path>
            </a:pathLst>
          </a:custGeom>
          <a:gradFill>
            <a:gsLst>
              <a:gs pos="100000">
                <a:srgbClr val="4B5C78">
                  <a:alpha val="25000"/>
                </a:srgbClr>
              </a:gs>
              <a:gs pos="50000">
                <a:schemeClr val="accent1">
                  <a:alpha val="30000"/>
                </a:schemeClr>
              </a:gs>
              <a:gs pos="0">
                <a:srgbClr val="2F5597">
                  <a:alpha val="0"/>
                </a:srgb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prstClr val="white"/>
                </a:solidFill>
              </a:ln>
              <a:solidFill>
                <a:srgbClr val="82318E"/>
              </a:solidFill>
              <a:effectLst/>
              <a:uLnTx/>
              <a:uFillTx/>
              <a:latin typeface="OPPOSans M" panose="00020600040101010101" pitchFamily="18" charset="-122"/>
              <a:ea typeface="OPPOSans M" panose="00020600040101010101" pitchFamily="18" charset="-122"/>
              <a:cs typeface="+mn-cs"/>
            </a:endParaRPr>
          </a:p>
        </p:txBody>
      </p:sp>
      <p:sp>
        <p:nvSpPr>
          <p:cNvPr id="24" name="任意多边形: 形状 23"/>
          <p:cNvSpPr/>
          <p:nvPr/>
        </p:nvSpPr>
        <p:spPr>
          <a:xfrm rot="7055768">
            <a:off x="2925052" y="2385298"/>
            <a:ext cx="8160417" cy="1682196"/>
          </a:xfrm>
          <a:custGeom>
            <a:avLst/>
            <a:gdLst>
              <a:gd name="connsiteX0" fmla="*/ 879287 w 8160417"/>
              <a:gd name="connsiteY0" fmla="*/ 1682196 h 1682196"/>
              <a:gd name="connsiteX1" fmla="*/ 0 w 8160417"/>
              <a:gd name="connsiteY1" fmla="*/ 0 h 1682196"/>
              <a:gd name="connsiteX2" fmla="*/ 7738355 w 8160417"/>
              <a:gd name="connsiteY2" fmla="*/ 0 h 1682196"/>
              <a:gd name="connsiteX3" fmla="*/ 8160417 w 8160417"/>
              <a:gd name="connsiteY3" fmla="*/ 807461 h 1682196"/>
              <a:gd name="connsiteX4" fmla="*/ 8160417 w 8160417"/>
              <a:gd name="connsiteY4" fmla="*/ 1682196 h 1682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417" h="1682196">
                <a:moveTo>
                  <a:pt x="879287" y="1682196"/>
                </a:moveTo>
                <a:lnTo>
                  <a:pt x="0" y="0"/>
                </a:lnTo>
                <a:lnTo>
                  <a:pt x="7738355" y="0"/>
                </a:lnTo>
                <a:lnTo>
                  <a:pt x="8160417" y="807461"/>
                </a:lnTo>
                <a:lnTo>
                  <a:pt x="8160417" y="1682196"/>
                </a:lnTo>
                <a:close/>
              </a:path>
            </a:pathLst>
          </a:custGeom>
          <a:gradFill>
            <a:gsLst>
              <a:gs pos="100000">
                <a:srgbClr val="005CA1">
                  <a:alpha val="0"/>
                </a:srgbClr>
              </a:gs>
              <a:gs pos="50000">
                <a:schemeClr val="accent1">
                  <a:alpha val="30000"/>
                </a:schemeClr>
              </a:gs>
              <a:gs pos="0">
                <a:srgbClr val="4B5C78">
                  <a:alpha val="30000"/>
                </a:srgb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prstClr val="white"/>
                </a:solidFill>
              </a:ln>
              <a:solidFill>
                <a:srgbClr val="82318E"/>
              </a:solidFill>
              <a:effectLst/>
              <a:uLnTx/>
              <a:uFillTx/>
              <a:latin typeface="OPPOSans M" panose="00020600040101010101" pitchFamily="18" charset="-122"/>
              <a:ea typeface="OPPOSans M" panose="00020600040101010101" pitchFamily="18" charset="-122"/>
              <a:cs typeface="+mn-cs"/>
            </a:endParaRPr>
          </a:p>
        </p:txBody>
      </p:sp>
      <p:sp>
        <p:nvSpPr>
          <p:cNvPr id="11" name="矩形 10"/>
          <p:cNvSpPr/>
          <p:nvPr/>
        </p:nvSpPr>
        <p:spPr>
          <a:xfrm>
            <a:off x="1" y="2019877"/>
            <a:ext cx="12192000" cy="3432404"/>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schemeClr val="bg1">
                  <a:lumMod val="85000"/>
                </a:schemeClr>
              </a:solidFill>
              <a:effectLst>
                <a:outerShdw blurRad="63500" sx="102000" sy="102000" algn="ctr" rotWithShape="0">
                  <a:schemeClr val="tx1">
                    <a:alpha val="40000"/>
                  </a:schemeClr>
                </a:outerShdw>
              </a:effectLst>
              <a:latin typeface="OPPOSans L" panose="00020600040101010101" pitchFamily="18" charset="-122"/>
            </a:endParaRPr>
          </a:p>
        </p:txBody>
      </p:sp>
      <p:sp>
        <p:nvSpPr>
          <p:cNvPr id="18" name="矩形 17"/>
          <p:cNvSpPr/>
          <p:nvPr/>
        </p:nvSpPr>
        <p:spPr>
          <a:xfrm>
            <a:off x="673100" y="207010"/>
            <a:ext cx="6072505" cy="891540"/>
          </a:xfrm>
          <a:prstGeom prst="rect">
            <a:avLst/>
          </a:prstGeom>
          <a:noFill/>
        </p:spPr>
        <p:txBody>
          <a:bodyPr wrap="square">
            <a:spAutoFit/>
          </a:bodyPr>
          <a:lstStyle/>
          <a:p>
            <a:pPr>
              <a:lnSpc>
                <a:spcPct val="130000"/>
              </a:lnSpc>
            </a:pPr>
            <a:r>
              <a:rPr lang="zh-CN" altLang="en-US" sz="4000" spc="300" dirty="0">
                <a:solidFill>
                  <a:srgbClr val="4B5C78"/>
                </a:solidFill>
                <a:latin typeface="+mj-ea"/>
                <a:ea typeface="+mj-ea"/>
              </a:rPr>
              <a:t>Related Research</a:t>
            </a:r>
            <a:endParaRPr lang="zh-CN" altLang="en-US" sz="2800" b="1" dirty="0">
              <a:gradFill>
                <a:gsLst>
                  <a:gs pos="30000">
                    <a:schemeClr val="accent1">
                      <a:lumMod val="50000"/>
                    </a:schemeClr>
                  </a:gs>
                  <a:gs pos="100000">
                    <a:schemeClr val="accent1">
                      <a:lumMod val="75000"/>
                    </a:schemeClr>
                  </a:gs>
                </a:gsLst>
                <a:lin ang="0" scaled="0"/>
              </a:gra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5" name="组合 4"/>
          <p:cNvGrpSpPr/>
          <p:nvPr/>
        </p:nvGrpSpPr>
        <p:grpSpPr>
          <a:xfrm rot="16200000" flipH="1">
            <a:off x="1522366" y="3698046"/>
            <a:ext cx="231871" cy="3276600"/>
            <a:chOff x="4399082" y="1624876"/>
            <a:chExt cx="231871" cy="3276600"/>
          </a:xfrm>
        </p:grpSpPr>
        <p:cxnSp>
          <p:nvCxnSpPr>
            <p:cNvPr id="6" name="直接连接符 5"/>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rot="5400000" flipH="1">
            <a:off x="10437763" y="502420"/>
            <a:ext cx="231871" cy="3276600"/>
            <a:chOff x="4399082" y="1624876"/>
            <a:chExt cx="231871" cy="3276600"/>
          </a:xfrm>
        </p:grpSpPr>
        <p:cxnSp>
          <p:nvCxnSpPr>
            <p:cNvPr id="9" name="直接连接符 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2" cstate="print">
            <a:alphaModFix amt="56000"/>
          </a:blip>
          <a:stretch>
            <a:fillRect/>
          </a:stretch>
        </p:blipFill>
        <p:spPr>
          <a:xfrm>
            <a:off x="9466368" y="5680149"/>
            <a:ext cx="2563707" cy="1302462"/>
          </a:xfrm>
          <a:prstGeom prst="rect">
            <a:avLst/>
          </a:prstGeom>
        </p:spPr>
      </p:pic>
      <p:sp>
        <p:nvSpPr>
          <p:cNvPr id="15" name="矩形 14"/>
          <p:cNvSpPr/>
          <p:nvPr/>
        </p:nvSpPr>
        <p:spPr>
          <a:xfrm>
            <a:off x="310528" y="177002"/>
            <a:ext cx="199785" cy="952338"/>
          </a:xfrm>
          <a:prstGeom prst="rect">
            <a:avLst/>
          </a:prstGeom>
          <a:solidFill>
            <a:srgbClr val="4B5C78"/>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3"/>
          <a:stretch>
            <a:fillRect/>
          </a:stretch>
        </p:blipFill>
        <p:spPr>
          <a:xfrm>
            <a:off x="6393180" y="3516630"/>
            <a:ext cx="5523230" cy="1824990"/>
          </a:xfrm>
          <a:prstGeom prst="rect">
            <a:avLst/>
          </a:prstGeom>
          <a:noFill/>
          <a:ln>
            <a:noFill/>
          </a:ln>
        </p:spPr>
      </p:pic>
      <p:sp>
        <p:nvSpPr>
          <p:cNvPr id="3" name="文本框 2"/>
          <p:cNvSpPr txBox="1"/>
          <p:nvPr/>
        </p:nvSpPr>
        <p:spPr>
          <a:xfrm>
            <a:off x="777875" y="2317750"/>
            <a:ext cx="11138535" cy="1198880"/>
          </a:xfrm>
          <a:prstGeom prst="rect">
            <a:avLst/>
          </a:prstGeom>
          <a:noFill/>
        </p:spPr>
        <p:txBody>
          <a:bodyPr wrap="square" rtlCol="0">
            <a:spAutoFit/>
          </a:bodyPr>
          <a:p>
            <a:r>
              <a:rPr lang="zh-CN" altLang="en-US" sz="2400">
                <a:latin typeface="HarmonyOS Sans SC" panose="00000500000000000000" charset="-122"/>
                <a:ea typeface="HarmonyOS Sans SC" panose="00000500000000000000" charset="-122"/>
              </a:rPr>
              <a:t>This paper studies the interface design of smartphone APP so as to construct the interface design of user experience oriented smartphone APP from the three levels of feeling, cognition and sense</a:t>
            </a:r>
            <a:endParaRPr lang="zh-CN" altLang="en-US" sz="2400">
              <a:latin typeface="HarmonyOS Sans SC" panose="00000500000000000000" charset="-122"/>
              <a:ea typeface="HarmonyOS Sans SC" panose="0000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建筑的摆设布局&#10;&#10;描述已自动生成"/>
          <p:cNvPicPr>
            <a:picLocks noChangeAspect="1"/>
          </p:cNvPicPr>
          <p:nvPr/>
        </p:nvPicPr>
        <p:blipFill>
          <a:blip r:embed="rId1">
            <a:alphaModFix amt="5000"/>
          </a:blip>
          <a:stretch>
            <a:fillRect/>
          </a:stretch>
        </p:blipFill>
        <p:spPr>
          <a:xfrm>
            <a:off x="0" y="-137885"/>
            <a:ext cx="12192000" cy="7000875"/>
          </a:xfrm>
          <a:prstGeom prst="rect">
            <a:avLst/>
          </a:prstGeom>
          <a:blipFill dpi="0" rotWithShape="1">
            <a:blip r:embed="rId2" cstate="print">
              <a:alphaModFix amt="13000"/>
            </a:blip>
            <a:srcRect/>
            <a:stretch>
              <a:fillRect/>
            </a:stretch>
          </a:blipFill>
        </p:spPr>
      </p:pic>
      <p:sp>
        <p:nvSpPr>
          <p:cNvPr id="10" name="矩形: 圆角 9"/>
          <p:cNvSpPr/>
          <p:nvPr/>
        </p:nvSpPr>
        <p:spPr>
          <a:xfrm>
            <a:off x="154940" y="1546860"/>
            <a:ext cx="11875135" cy="3750310"/>
          </a:xfrm>
          <a:prstGeom prst="roundRect">
            <a:avLst>
              <a:gd name="adj" fmla="val 4303"/>
            </a:avLst>
          </a:prstGeom>
          <a:solidFill>
            <a:schemeClr val="bg1"/>
          </a:solidFill>
          <a:ln>
            <a:noFill/>
          </a:ln>
          <a:effectLst>
            <a:outerShdw blurRad="241300" dist="38100" dir="2700000" sx="104000" sy="104000" algn="tl" rotWithShape="0">
              <a:prstClr val="black">
                <a:alpha val="40000"/>
              </a:prstClr>
            </a:outerShdw>
            <a:reflection blurRad="114300" stA="48000" endPos="28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6" name="矩形 5"/>
          <p:cNvSpPr/>
          <p:nvPr/>
        </p:nvSpPr>
        <p:spPr>
          <a:xfrm>
            <a:off x="387363" y="2468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p:cNvPicPr>
            <a:picLocks noChangeAspect="1"/>
          </p:cNvPicPr>
          <p:nvPr/>
        </p:nvPicPr>
        <p:blipFill>
          <a:blip r:embed="rId3" cstate="print">
            <a:alphaModFix amt="56000"/>
          </a:blip>
          <a:stretch>
            <a:fillRect/>
          </a:stretch>
        </p:blipFill>
        <p:spPr>
          <a:xfrm>
            <a:off x="10247413" y="6076949"/>
            <a:ext cx="1782662" cy="905661"/>
          </a:xfrm>
          <a:prstGeom prst="rect">
            <a:avLst/>
          </a:prstGeom>
        </p:spPr>
      </p:pic>
      <p:sp>
        <p:nvSpPr>
          <p:cNvPr id="5" name="文本框 4"/>
          <p:cNvSpPr txBox="1"/>
          <p:nvPr/>
        </p:nvSpPr>
        <p:spPr>
          <a:xfrm>
            <a:off x="296545" y="1652905"/>
            <a:ext cx="6575425" cy="3538220"/>
          </a:xfrm>
          <a:prstGeom prst="rect">
            <a:avLst/>
          </a:prstGeom>
          <a:noFill/>
        </p:spPr>
        <p:txBody>
          <a:bodyPr wrap="square" rtlCol="0">
            <a:spAutoFit/>
          </a:bodyPr>
          <a:p>
            <a:r>
              <a:rPr lang="en-US" altLang="zh-CN" sz="2800">
                <a:latin typeface="HarmonyOS Sans SC" panose="00000500000000000000" charset="-122"/>
                <a:ea typeface="HarmonyOS Sans SC" panose="00000500000000000000" charset="-122"/>
              </a:rPr>
              <a:t>1.</a:t>
            </a:r>
            <a:r>
              <a:rPr lang="zh-CN" altLang="en-US" sz="2800">
                <a:latin typeface="HarmonyOS Sans SC" panose="00000500000000000000" charset="-122"/>
                <a:ea typeface="HarmonyOS Sans SC" panose="00000500000000000000" charset="-122"/>
              </a:rPr>
              <a:t>Lacks intelligent automation, requiring heavy manual user input</a:t>
            </a:r>
            <a:endParaRPr lang="zh-CN" altLang="en-US" sz="2800">
              <a:latin typeface="HarmonyOS Sans SC" panose="00000500000000000000" charset="-122"/>
              <a:ea typeface="HarmonyOS Sans SC" panose="00000500000000000000" charset="-122"/>
            </a:endParaRPr>
          </a:p>
          <a:p>
            <a:endParaRPr lang="zh-CN" altLang="en-US" sz="2800">
              <a:latin typeface="HarmonyOS Sans SC" panose="00000500000000000000" charset="-122"/>
              <a:ea typeface="HarmonyOS Sans SC" panose="00000500000000000000" charset="-122"/>
            </a:endParaRPr>
          </a:p>
          <a:p>
            <a:r>
              <a:rPr lang="en-US" altLang="zh-CN" sz="2800">
                <a:latin typeface="HarmonyOS Sans SC" panose="00000500000000000000" charset="-122"/>
                <a:ea typeface="HarmonyOS Sans SC" panose="00000500000000000000" charset="-122"/>
              </a:rPr>
              <a:t>2.</a:t>
            </a:r>
            <a:r>
              <a:rPr lang="zh-CN" altLang="en-US" sz="2800">
                <a:latin typeface="HarmonyOS Sans SC" panose="00000500000000000000" charset="-122"/>
                <a:ea typeface="HarmonyOS Sans SC" panose="00000500000000000000" charset="-122"/>
              </a:rPr>
              <a:t>Lacks personalization and customization capabilities</a:t>
            </a:r>
            <a:endParaRPr lang="zh-CN" altLang="en-US" sz="2800">
              <a:latin typeface="HarmonyOS Sans SC" panose="00000500000000000000" charset="-122"/>
              <a:ea typeface="HarmonyOS Sans SC" panose="00000500000000000000" charset="-122"/>
            </a:endParaRPr>
          </a:p>
          <a:p>
            <a:endParaRPr lang="zh-CN" altLang="en-US" sz="2800">
              <a:latin typeface="HarmonyOS Sans SC" panose="00000500000000000000" charset="-122"/>
              <a:ea typeface="HarmonyOS Sans SC" panose="00000500000000000000" charset="-122"/>
            </a:endParaRPr>
          </a:p>
          <a:p>
            <a:r>
              <a:rPr lang="en-US" altLang="zh-CN" sz="2800">
                <a:latin typeface="HarmonyOS Sans SC" panose="00000500000000000000" charset="-122"/>
                <a:ea typeface="HarmonyOS Sans SC" panose="00000500000000000000" charset="-122"/>
              </a:rPr>
              <a:t>3.</a:t>
            </a:r>
            <a:r>
              <a:rPr lang="zh-CN" altLang="en-US" sz="2800">
                <a:latin typeface="HarmonyOS Sans SC" panose="00000500000000000000" charset="-122"/>
                <a:ea typeface="HarmonyOS Sans SC" panose="00000500000000000000" charset="-122"/>
              </a:rPr>
              <a:t>Complex feature overload confuses new users</a:t>
            </a:r>
            <a:endParaRPr lang="zh-CN" altLang="en-US" sz="2800">
              <a:latin typeface="HarmonyOS Sans SC" panose="00000500000000000000" charset="-122"/>
              <a:ea typeface="HarmonyOS Sans SC" panose="00000500000000000000" charset="-122"/>
            </a:endParaRPr>
          </a:p>
        </p:txBody>
      </p:sp>
      <p:sp>
        <p:nvSpPr>
          <p:cNvPr id="48" name="文本框 47"/>
          <p:cNvSpPr txBox="1"/>
          <p:nvPr/>
        </p:nvSpPr>
        <p:spPr>
          <a:xfrm>
            <a:off x="800100" y="247015"/>
            <a:ext cx="11304905" cy="10763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spc="300" dirty="0">
                <a:solidFill>
                  <a:srgbClr val="4B5C78"/>
                </a:solidFill>
                <a:latin typeface="+mj-ea"/>
                <a:ea typeface="+mj-ea"/>
              </a:rPr>
              <a:t>Identified Challenges and Improvement Opportunities</a:t>
            </a:r>
            <a:endParaRPr lang="zh-CN" altLang="en-US" sz="3200" spc="300" dirty="0">
              <a:solidFill>
                <a:srgbClr val="4B5C78"/>
              </a:solidFill>
              <a:latin typeface="+mj-ea"/>
              <a:ea typeface="+mj-ea"/>
            </a:endParaRPr>
          </a:p>
        </p:txBody>
      </p:sp>
      <p:sp>
        <p:nvSpPr>
          <p:cNvPr id="12" name="矩形 11"/>
          <p:cNvSpPr/>
          <p:nvPr/>
        </p:nvSpPr>
        <p:spPr>
          <a:xfrm>
            <a:off x="6448168" y="1709508"/>
            <a:ext cx="5422900" cy="3425372"/>
          </a:xfrm>
          <a:prstGeom prst="rect">
            <a:avLst/>
          </a:prstGeom>
          <a:blipFill dpi="0"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OPPOSans M" panose="00020600040101010101" pitchFamily="18" charset="-122"/>
              <a:ea typeface="OPPOSans M" panose="00020600040101010101" pitchFamily="18" charset="-122"/>
              <a:cs typeface="+mn-cs"/>
            </a:endParaRPr>
          </a:p>
        </p:txBody>
      </p:sp>
    </p:spTree>
  </p:cSld>
  <p:clrMapOvr>
    <a:masterClrMapping/>
  </p:clrMapOvr>
</p:sld>
</file>

<file path=ppt/tags/tag1.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10.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11.xml><?xml version="1.0" encoding="utf-8"?>
<p:tagLst xmlns:p="http://schemas.openxmlformats.org/presentationml/2006/main">
  <p:tag name="COMMONDATA" val="eyJoZGlkIjoiZThmNjAzMWJlZjFkMmQwODUwMTJkYzE2ODFiYmFmYTcifQ=="/>
</p:tagLst>
</file>

<file path=ppt/tags/tag2.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3.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4.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5.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6.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7.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8.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9.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字体搭配02-旁门左道">
      <a:majorFont>
        <a:latin typeface="OPPOSans B"/>
        <a:ea typeface="OPPOSans B"/>
        <a:cs typeface=""/>
      </a:majorFont>
      <a:minorFont>
        <a:latin typeface="OPPOSans M"/>
        <a:ea typeface="OPPOSans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2885</Words>
  <Application>WPS 演示</Application>
  <PresentationFormat>宽屏</PresentationFormat>
  <Paragraphs>208</Paragraphs>
  <Slides>16</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16</vt:i4>
      </vt:variant>
    </vt:vector>
  </HeadingPairs>
  <TitlesOfParts>
    <vt:vector size="34" baseType="lpstr">
      <vt:lpstr>Arial</vt:lpstr>
      <vt:lpstr>宋体</vt:lpstr>
      <vt:lpstr>Wingdings</vt:lpstr>
      <vt:lpstr>OPPOSans L</vt:lpstr>
      <vt:lpstr>OPPOSans M</vt:lpstr>
      <vt:lpstr>OPPOSans M</vt:lpstr>
      <vt:lpstr>微软雅黑</vt:lpstr>
      <vt:lpstr>微软雅黑 Light</vt:lpstr>
      <vt:lpstr>OPPOSans B</vt:lpstr>
      <vt:lpstr>OPPOSans H</vt:lpstr>
      <vt:lpstr>HarmonyOS Sans SC</vt:lpstr>
      <vt:lpstr>Arial</vt:lpstr>
      <vt:lpstr>Segoe UI</vt:lpstr>
      <vt:lpstr>ksdb</vt:lpstr>
      <vt:lpstr>Arial Unicode MS</vt:lpstr>
      <vt:lpstr>Calibri</vt:lpstr>
      <vt:lpstr>OPPOSans 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源啊圆</dc:creator>
  <cp:lastModifiedBy>80757</cp:lastModifiedBy>
  <cp:revision>13</cp:revision>
  <dcterms:created xsi:type="dcterms:W3CDTF">2022-07-13T05:03:00Z</dcterms:created>
  <dcterms:modified xsi:type="dcterms:W3CDTF">2025-05-05T13:19:17Z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422345E63FAF4BF79DD0F1CAFE972145</vt:lpwstr>
  </property>
  <property fmtid="{D5CDD505-2E9C-101B-9397-08002B2CF9AE}" pid="3" name="KSOProductBuildVer">
    <vt:lpwstr>2052-11.8.2.11813</vt:lpwstr>
  </property>
</Properties>
</file>